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411" r:id="rId2"/>
    <p:sldId id="412" r:id="rId3"/>
    <p:sldId id="402" r:id="rId4"/>
    <p:sldId id="417" r:id="rId5"/>
    <p:sldId id="418" r:id="rId6"/>
    <p:sldId id="41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88CE17-2568-41EE-A0EE-5F5B9ECCA97E}" v="1" dt="2021-12-08T21:48:45.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4708" autoAdjust="0"/>
  </p:normalViewPr>
  <p:slideViewPr>
    <p:cSldViewPr snapToGrid="0">
      <p:cViewPr varScale="1">
        <p:scale>
          <a:sx n="70" d="100"/>
          <a:sy n="70" d="100"/>
        </p:scale>
        <p:origin x="627"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Tone" userId="4a53369a-9a3a-40a7-8b55-8c3499105e4b" providerId="ADAL" clId="{AD88CE17-2568-41EE-A0EE-5F5B9ECCA97E}"/>
    <pc:docChg chg="custSel modSld">
      <pc:chgData name="Laura Tone" userId="4a53369a-9a3a-40a7-8b55-8c3499105e4b" providerId="ADAL" clId="{AD88CE17-2568-41EE-A0EE-5F5B9ECCA97E}" dt="2021-12-08T21:48:45.406" v="1"/>
      <pc:docMkLst>
        <pc:docMk/>
      </pc:docMkLst>
      <pc:sldChg chg="addSp delSp mod">
        <pc:chgData name="Laura Tone" userId="4a53369a-9a3a-40a7-8b55-8c3499105e4b" providerId="ADAL" clId="{AD88CE17-2568-41EE-A0EE-5F5B9ECCA97E}" dt="2021-12-08T21:48:45.406" v="1"/>
        <pc:sldMkLst>
          <pc:docMk/>
          <pc:sldMk cId="2253432159" sldId="411"/>
        </pc:sldMkLst>
        <pc:picChg chg="add">
          <ac:chgData name="Laura Tone" userId="4a53369a-9a3a-40a7-8b55-8c3499105e4b" providerId="ADAL" clId="{AD88CE17-2568-41EE-A0EE-5F5B9ECCA97E}" dt="2021-12-08T21:48:45.406" v="1"/>
          <ac:picMkLst>
            <pc:docMk/>
            <pc:sldMk cId="2253432159" sldId="411"/>
            <ac:picMk id="2" creationId="{5F2A1850-4E43-4BDC-B26E-E596506C12AA}"/>
          </ac:picMkLst>
        </pc:picChg>
        <pc:picChg chg="del">
          <ac:chgData name="Laura Tone" userId="4a53369a-9a3a-40a7-8b55-8c3499105e4b" providerId="ADAL" clId="{AD88CE17-2568-41EE-A0EE-5F5B9ECCA97E}" dt="2021-12-08T21:48:43.182" v="0" actId="478"/>
          <ac:picMkLst>
            <pc:docMk/>
            <pc:sldMk cId="2253432159" sldId="411"/>
            <ac:picMk id="3" creationId="{3E718255-4A22-427D-91CD-8531AFED644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98BB72-7779-4686-A234-9FCCE09FA04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600B53F-4ACD-45D8-9505-BE88E8529E75}">
      <dgm:prSet/>
      <dgm:spPr/>
      <dgm:t>
        <a:bodyPr/>
        <a:lstStyle/>
        <a:p>
          <a:endParaRPr lang="en-US" dirty="0"/>
        </a:p>
      </dgm:t>
    </dgm:pt>
    <dgm:pt modelId="{DC52A52C-3039-4B26-9315-BC39B5FFA5E4}" type="parTrans" cxnId="{E650500E-3FDF-49B0-AF47-BD6FA1BA2726}">
      <dgm:prSet/>
      <dgm:spPr/>
      <dgm:t>
        <a:bodyPr/>
        <a:lstStyle/>
        <a:p>
          <a:endParaRPr lang="en-US"/>
        </a:p>
      </dgm:t>
    </dgm:pt>
    <dgm:pt modelId="{2DD46C29-9E2B-4532-B1FF-249C53AD3A64}" type="sibTrans" cxnId="{E650500E-3FDF-49B0-AF47-BD6FA1BA2726}">
      <dgm:prSet/>
      <dgm:spPr/>
      <dgm:t>
        <a:bodyPr/>
        <a:lstStyle/>
        <a:p>
          <a:endParaRPr lang="en-US"/>
        </a:p>
      </dgm:t>
    </dgm:pt>
    <dgm:pt modelId="{4A55D04A-1A44-4FEF-AADF-96C5B2564BAE}">
      <dgm:prSet/>
      <dgm:spPr/>
      <dgm:t>
        <a:bodyPr/>
        <a:lstStyle/>
        <a:p>
          <a:endParaRPr lang="en-US" dirty="0"/>
        </a:p>
      </dgm:t>
    </dgm:pt>
    <dgm:pt modelId="{A233E98F-8164-4955-B54E-4F1716575868}" type="parTrans" cxnId="{9FC47AD7-B804-4CA8-8B28-DF4500A1D90E}">
      <dgm:prSet/>
      <dgm:spPr/>
      <dgm:t>
        <a:bodyPr/>
        <a:lstStyle/>
        <a:p>
          <a:endParaRPr lang="en-US"/>
        </a:p>
      </dgm:t>
    </dgm:pt>
    <dgm:pt modelId="{361D9F51-4650-4D09-A15A-1F7926C06FFC}" type="sibTrans" cxnId="{9FC47AD7-B804-4CA8-8B28-DF4500A1D90E}">
      <dgm:prSet/>
      <dgm:spPr/>
      <dgm:t>
        <a:bodyPr/>
        <a:lstStyle/>
        <a:p>
          <a:endParaRPr lang="en-US"/>
        </a:p>
      </dgm:t>
    </dgm:pt>
    <dgm:pt modelId="{41397773-2494-4B33-A413-C7BC1BB6BA00}" type="pres">
      <dgm:prSet presAssocID="{0498BB72-7779-4686-A234-9FCCE09FA045}" presName="linear" presStyleCnt="0">
        <dgm:presLayoutVars>
          <dgm:animLvl val="lvl"/>
          <dgm:resizeHandles val="exact"/>
        </dgm:presLayoutVars>
      </dgm:prSet>
      <dgm:spPr/>
    </dgm:pt>
    <dgm:pt modelId="{F6BE5C61-D91B-464A-8EED-A61A881FE77F}" type="pres">
      <dgm:prSet presAssocID="{8600B53F-4ACD-45D8-9505-BE88E8529E75}" presName="parentText" presStyleLbl="node1" presStyleIdx="0" presStyleCnt="1" custLinFactNeighborX="-919" custLinFactNeighborY="-14418">
        <dgm:presLayoutVars>
          <dgm:chMax val="0"/>
          <dgm:bulletEnabled val="1"/>
        </dgm:presLayoutVars>
      </dgm:prSet>
      <dgm:spPr/>
    </dgm:pt>
    <dgm:pt modelId="{6C34C74D-911B-44FA-93CC-2AE14CC64255}" type="pres">
      <dgm:prSet presAssocID="{8600B53F-4ACD-45D8-9505-BE88E8529E75}" presName="childText" presStyleLbl="revTx" presStyleIdx="0" presStyleCnt="1">
        <dgm:presLayoutVars>
          <dgm:bulletEnabled val="1"/>
        </dgm:presLayoutVars>
      </dgm:prSet>
      <dgm:spPr/>
    </dgm:pt>
  </dgm:ptLst>
  <dgm:cxnLst>
    <dgm:cxn modelId="{E650500E-3FDF-49B0-AF47-BD6FA1BA2726}" srcId="{0498BB72-7779-4686-A234-9FCCE09FA045}" destId="{8600B53F-4ACD-45D8-9505-BE88E8529E75}" srcOrd="0" destOrd="0" parTransId="{DC52A52C-3039-4B26-9315-BC39B5FFA5E4}" sibTransId="{2DD46C29-9E2B-4532-B1FF-249C53AD3A64}"/>
    <dgm:cxn modelId="{2E729549-3A38-4317-B510-0203EFE3F5D0}" type="presOf" srcId="{4A55D04A-1A44-4FEF-AADF-96C5B2564BAE}" destId="{6C34C74D-911B-44FA-93CC-2AE14CC64255}" srcOrd="0" destOrd="0" presId="urn:microsoft.com/office/officeart/2005/8/layout/vList2"/>
    <dgm:cxn modelId="{9FC47AD7-B804-4CA8-8B28-DF4500A1D90E}" srcId="{8600B53F-4ACD-45D8-9505-BE88E8529E75}" destId="{4A55D04A-1A44-4FEF-AADF-96C5B2564BAE}" srcOrd="0" destOrd="0" parTransId="{A233E98F-8164-4955-B54E-4F1716575868}" sibTransId="{361D9F51-4650-4D09-A15A-1F7926C06FFC}"/>
    <dgm:cxn modelId="{401A7FD8-A556-497A-A50A-B834BCA87514}" type="presOf" srcId="{0498BB72-7779-4686-A234-9FCCE09FA045}" destId="{41397773-2494-4B33-A413-C7BC1BB6BA00}" srcOrd="0" destOrd="0" presId="urn:microsoft.com/office/officeart/2005/8/layout/vList2"/>
    <dgm:cxn modelId="{9523EBDE-99AE-4F4B-8C43-721B7DAB1666}" type="presOf" srcId="{8600B53F-4ACD-45D8-9505-BE88E8529E75}" destId="{F6BE5C61-D91B-464A-8EED-A61A881FE77F}" srcOrd="0" destOrd="0" presId="urn:microsoft.com/office/officeart/2005/8/layout/vList2"/>
    <dgm:cxn modelId="{9598C241-2EEA-476D-A4E1-FBC616AB9399}" type="presParOf" srcId="{41397773-2494-4B33-A413-C7BC1BB6BA00}" destId="{F6BE5C61-D91B-464A-8EED-A61A881FE77F}" srcOrd="0" destOrd="0" presId="urn:microsoft.com/office/officeart/2005/8/layout/vList2"/>
    <dgm:cxn modelId="{FFF33B0F-8A5E-4808-8D82-90B631B3B15E}" type="presParOf" srcId="{41397773-2494-4B33-A413-C7BC1BB6BA00}" destId="{6C34C74D-911B-44FA-93CC-2AE14CC64255}"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98BB72-7779-4686-A234-9FCCE09FA04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600B53F-4ACD-45D8-9505-BE88E8529E75}">
      <dgm:prSet/>
      <dgm:spPr/>
      <dgm:t>
        <a:bodyPr/>
        <a:lstStyle/>
        <a:p>
          <a:endParaRPr lang="en-US" dirty="0"/>
        </a:p>
      </dgm:t>
    </dgm:pt>
    <dgm:pt modelId="{DC52A52C-3039-4B26-9315-BC39B5FFA5E4}" type="parTrans" cxnId="{E650500E-3FDF-49B0-AF47-BD6FA1BA2726}">
      <dgm:prSet/>
      <dgm:spPr/>
      <dgm:t>
        <a:bodyPr/>
        <a:lstStyle/>
        <a:p>
          <a:endParaRPr lang="en-US"/>
        </a:p>
      </dgm:t>
    </dgm:pt>
    <dgm:pt modelId="{2DD46C29-9E2B-4532-B1FF-249C53AD3A64}" type="sibTrans" cxnId="{E650500E-3FDF-49B0-AF47-BD6FA1BA2726}">
      <dgm:prSet/>
      <dgm:spPr/>
      <dgm:t>
        <a:bodyPr/>
        <a:lstStyle/>
        <a:p>
          <a:endParaRPr lang="en-US"/>
        </a:p>
      </dgm:t>
    </dgm:pt>
    <dgm:pt modelId="{4A55D04A-1A44-4FEF-AADF-96C5B2564BAE}">
      <dgm:prSet/>
      <dgm:spPr/>
      <dgm:t>
        <a:bodyPr/>
        <a:lstStyle/>
        <a:p>
          <a:endParaRPr lang="en-US" dirty="0"/>
        </a:p>
      </dgm:t>
    </dgm:pt>
    <dgm:pt modelId="{A233E98F-8164-4955-B54E-4F1716575868}" type="parTrans" cxnId="{9FC47AD7-B804-4CA8-8B28-DF4500A1D90E}">
      <dgm:prSet/>
      <dgm:spPr/>
      <dgm:t>
        <a:bodyPr/>
        <a:lstStyle/>
        <a:p>
          <a:endParaRPr lang="en-US"/>
        </a:p>
      </dgm:t>
    </dgm:pt>
    <dgm:pt modelId="{361D9F51-4650-4D09-A15A-1F7926C06FFC}" type="sibTrans" cxnId="{9FC47AD7-B804-4CA8-8B28-DF4500A1D90E}">
      <dgm:prSet/>
      <dgm:spPr/>
      <dgm:t>
        <a:bodyPr/>
        <a:lstStyle/>
        <a:p>
          <a:endParaRPr lang="en-US"/>
        </a:p>
      </dgm:t>
    </dgm:pt>
    <dgm:pt modelId="{41397773-2494-4B33-A413-C7BC1BB6BA00}" type="pres">
      <dgm:prSet presAssocID="{0498BB72-7779-4686-A234-9FCCE09FA045}" presName="linear" presStyleCnt="0">
        <dgm:presLayoutVars>
          <dgm:animLvl val="lvl"/>
          <dgm:resizeHandles val="exact"/>
        </dgm:presLayoutVars>
      </dgm:prSet>
      <dgm:spPr/>
    </dgm:pt>
    <dgm:pt modelId="{F6BE5C61-D91B-464A-8EED-A61A881FE77F}" type="pres">
      <dgm:prSet presAssocID="{8600B53F-4ACD-45D8-9505-BE88E8529E75}" presName="parentText" presStyleLbl="node1" presStyleIdx="0" presStyleCnt="1" custLinFactNeighborX="-919" custLinFactNeighborY="-14418">
        <dgm:presLayoutVars>
          <dgm:chMax val="0"/>
          <dgm:bulletEnabled val="1"/>
        </dgm:presLayoutVars>
      </dgm:prSet>
      <dgm:spPr/>
    </dgm:pt>
    <dgm:pt modelId="{6C34C74D-911B-44FA-93CC-2AE14CC64255}" type="pres">
      <dgm:prSet presAssocID="{8600B53F-4ACD-45D8-9505-BE88E8529E75}" presName="childText" presStyleLbl="revTx" presStyleIdx="0" presStyleCnt="1">
        <dgm:presLayoutVars>
          <dgm:bulletEnabled val="1"/>
        </dgm:presLayoutVars>
      </dgm:prSet>
      <dgm:spPr/>
    </dgm:pt>
  </dgm:ptLst>
  <dgm:cxnLst>
    <dgm:cxn modelId="{E650500E-3FDF-49B0-AF47-BD6FA1BA2726}" srcId="{0498BB72-7779-4686-A234-9FCCE09FA045}" destId="{8600B53F-4ACD-45D8-9505-BE88E8529E75}" srcOrd="0" destOrd="0" parTransId="{DC52A52C-3039-4B26-9315-BC39B5FFA5E4}" sibTransId="{2DD46C29-9E2B-4532-B1FF-249C53AD3A64}"/>
    <dgm:cxn modelId="{2E729549-3A38-4317-B510-0203EFE3F5D0}" type="presOf" srcId="{4A55D04A-1A44-4FEF-AADF-96C5B2564BAE}" destId="{6C34C74D-911B-44FA-93CC-2AE14CC64255}" srcOrd="0" destOrd="0" presId="urn:microsoft.com/office/officeart/2005/8/layout/vList2"/>
    <dgm:cxn modelId="{9FC47AD7-B804-4CA8-8B28-DF4500A1D90E}" srcId="{8600B53F-4ACD-45D8-9505-BE88E8529E75}" destId="{4A55D04A-1A44-4FEF-AADF-96C5B2564BAE}" srcOrd="0" destOrd="0" parTransId="{A233E98F-8164-4955-B54E-4F1716575868}" sibTransId="{361D9F51-4650-4D09-A15A-1F7926C06FFC}"/>
    <dgm:cxn modelId="{401A7FD8-A556-497A-A50A-B834BCA87514}" type="presOf" srcId="{0498BB72-7779-4686-A234-9FCCE09FA045}" destId="{41397773-2494-4B33-A413-C7BC1BB6BA00}" srcOrd="0" destOrd="0" presId="urn:microsoft.com/office/officeart/2005/8/layout/vList2"/>
    <dgm:cxn modelId="{9523EBDE-99AE-4F4B-8C43-721B7DAB1666}" type="presOf" srcId="{8600B53F-4ACD-45D8-9505-BE88E8529E75}" destId="{F6BE5C61-D91B-464A-8EED-A61A881FE77F}" srcOrd="0" destOrd="0" presId="urn:microsoft.com/office/officeart/2005/8/layout/vList2"/>
    <dgm:cxn modelId="{9598C241-2EEA-476D-A4E1-FBC616AB9399}" type="presParOf" srcId="{41397773-2494-4B33-A413-C7BC1BB6BA00}" destId="{F6BE5C61-D91B-464A-8EED-A61A881FE77F}" srcOrd="0" destOrd="0" presId="urn:microsoft.com/office/officeart/2005/8/layout/vList2"/>
    <dgm:cxn modelId="{FFF33B0F-8A5E-4808-8D82-90B631B3B15E}" type="presParOf" srcId="{41397773-2494-4B33-A413-C7BC1BB6BA00}" destId="{6C34C74D-911B-44FA-93CC-2AE14CC64255}"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98BB72-7779-4686-A234-9FCCE09FA04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600B53F-4ACD-45D8-9505-BE88E8529E75}">
      <dgm:prSet/>
      <dgm:spPr/>
      <dgm:t>
        <a:bodyPr/>
        <a:lstStyle/>
        <a:p>
          <a:endParaRPr lang="en-US" dirty="0"/>
        </a:p>
      </dgm:t>
    </dgm:pt>
    <dgm:pt modelId="{DC52A52C-3039-4B26-9315-BC39B5FFA5E4}" type="parTrans" cxnId="{E650500E-3FDF-49B0-AF47-BD6FA1BA2726}">
      <dgm:prSet/>
      <dgm:spPr/>
      <dgm:t>
        <a:bodyPr/>
        <a:lstStyle/>
        <a:p>
          <a:endParaRPr lang="en-US"/>
        </a:p>
      </dgm:t>
    </dgm:pt>
    <dgm:pt modelId="{2DD46C29-9E2B-4532-B1FF-249C53AD3A64}" type="sibTrans" cxnId="{E650500E-3FDF-49B0-AF47-BD6FA1BA2726}">
      <dgm:prSet/>
      <dgm:spPr/>
      <dgm:t>
        <a:bodyPr/>
        <a:lstStyle/>
        <a:p>
          <a:endParaRPr lang="en-US"/>
        </a:p>
      </dgm:t>
    </dgm:pt>
    <dgm:pt modelId="{4A55D04A-1A44-4FEF-AADF-96C5B2564BAE}">
      <dgm:prSet/>
      <dgm:spPr/>
      <dgm:t>
        <a:bodyPr/>
        <a:lstStyle/>
        <a:p>
          <a:endParaRPr lang="en-US" dirty="0"/>
        </a:p>
      </dgm:t>
    </dgm:pt>
    <dgm:pt modelId="{A233E98F-8164-4955-B54E-4F1716575868}" type="parTrans" cxnId="{9FC47AD7-B804-4CA8-8B28-DF4500A1D90E}">
      <dgm:prSet/>
      <dgm:spPr/>
      <dgm:t>
        <a:bodyPr/>
        <a:lstStyle/>
        <a:p>
          <a:endParaRPr lang="en-US"/>
        </a:p>
      </dgm:t>
    </dgm:pt>
    <dgm:pt modelId="{361D9F51-4650-4D09-A15A-1F7926C06FFC}" type="sibTrans" cxnId="{9FC47AD7-B804-4CA8-8B28-DF4500A1D90E}">
      <dgm:prSet/>
      <dgm:spPr/>
      <dgm:t>
        <a:bodyPr/>
        <a:lstStyle/>
        <a:p>
          <a:endParaRPr lang="en-US"/>
        </a:p>
      </dgm:t>
    </dgm:pt>
    <dgm:pt modelId="{41397773-2494-4B33-A413-C7BC1BB6BA00}" type="pres">
      <dgm:prSet presAssocID="{0498BB72-7779-4686-A234-9FCCE09FA045}" presName="linear" presStyleCnt="0">
        <dgm:presLayoutVars>
          <dgm:animLvl val="lvl"/>
          <dgm:resizeHandles val="exact"/>
        </dgm:presLayoutVars>
      </dgm:prSet>
      <dgm:spPr/>
    </dgm:pt>
    <dgm:pt modelId="{F6BE5C61-D91B-464A-8EED-A61A881FE77F}" type="pres">
      <dgm:prSet presAssocID="{8600B53F-4ACD-45D8-9505-BE88E8529E75}" presName="parentText" presStyleLbl="node1" presStyleIdx="0" presStyleCnt="1" custLinFactNeighborX="-919" custLinFactNeighborY="-14418">
        <dgm:presLayoutVars>
          <dgm:chMax val="0"/>
          <dgm:bulletEnabled val="1"/>
        </dgm:presLayoutVars>
      </dgm:prSet>
      <dgm:spPr/>
    </dgm:pt>
    <dgm:pt modelId="{6C34C74D-911B-44FA-93CC-2AE14CC64255}" type="pres">
      <dgm:prSet presAssocID="{8600B53F-4ACD-45D8-9505-BE88E8529E75}" presName="childText" presStyleLbl="revTx" presStyleIdx="0" presStyleCnt="1">
        <dgm:presLayoutVars>
          <dgm:bulletEnabled val="1"/>
        </dgm:presLayoutVars>
      </dgm:prSet>
      <dgm:spPr/>
    </dgm:pt>
  </dgm:ptLst>
  <dgm:cxnLst>
    <dgm:cxn modelId="{E650500E-3FDF-49B0-AF47-BD6FA1BA2726}" srcId="{0498BB72-7779-4686-A234-9FCCE09FA045}" destId="{8600B53F-4ACD-45D8-9505-BE88E8529E75}" srcOrd="0" destOrd="0" parTransId="{DC52A52C-3039-4B26-9315-BC39B5FFA5E4}" sibTransId="{2DD46C29-9E2B-4532-B1FF-249C53AD3A64}"/>
    <dgm:cxn modelId="{2E729549-3A38-4317-B510-0203EFE3F5D0}" type="presOf" srcId="{4A55D04A-1A44-4FEF-AADF-96C5B2564BAE}" destId="{6C34C74D-911B-44FA-93CC-2AE14CC64255}" srcOrd="0" destOrd="0" presId="urn:microsoft.com/office/officeart/2005/8/layout/vList2"/>
    <dgm:cxn modelId="{9FC47AD7-B804-4CA8-8B28-DF4500A1D90E}" srcId="{8600B53F-4ACD-45D8-9505-BE88E8529E75}" destId="{4A55D04A-1A44-4FEF-AADF-96C5B2564BAE}" srcOrd="0" destOrd="0" parTransId="{A233E98F-8164-4955-B54E-4F1716575868}" sibTransId="{361D9F51-4650-4D09-A15A-1F7926C06FFC}"/>
    <dgm:cxn modelId="{401A7FD8-A556-497A-A50A-B834BCA87514}" type="presOf" srcId="{0498BB72-7779-4686-A234-9FCCE09FA045}" destId="{41397773-2494-4B33-A413-C7BC1BB6BA00}" srcOrd="0" destOrd="0" presId="urn:microsoft.com/office/officeart/2005/8/layout/vList2"/>
    <dgm:cxn modelId="{9523EBDE-99AE-4F4B-8C43-721B7DAB1666}" type="presOf" srcId="{8600B53F-4ACD-45D8-9505-BE88E8529E75}" destId="{F6BE5C61-D91B-464A-8EED-A61A881FE77F}" srcOrd="0" destOrd="0" presId="urn:microsoft.com/office/officeart/2005/8/layout/vList2"/>
    <dgm:cxn modelId="{9598C241-2EEA-476D-A4E1-FBC616AB9399}" type="presParOf" srcId="{41397773-2494-4B33-A413-C7BC1BB6BA00}" destId="{F6BE5C61-D91B-464A-8EED-A61A881FE77F}" srcOrd="0" destOrd="0" presId="urn:microsoft.com/office/officeart/2005/8/layout/vList2"/>
    <dgm:cxn modelId="{FFF33B0F-8A5E-4808-8D82-90B631B3B15E}" type="presParOf" srcId="{41397773-2494-4B33-A413-C7BC1BB6BA00}" destId="{6C34C74D-911B-44FA-93CC-2AE14CC64255}"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E5C61-D91B-464A-8EED-A61A881FE77F}">
      <dsp:nvSpPr>
        <dsp:cNvPr id="0" name=""/>
        <dsp:cNvSpPr/>
      </dsp:nvSpPr>
      <dsp:spPr>
        <a:xfrm>
          <a:off x="0" y="717504"/>
          <a:ext cx="6993914" cy="1216800"/>
        </a:xfrm>
        <a:prstGeom prst="roundRect">
          <a:avLst/>
        </a:prstGeom>
        <a:gradFill rotWithShape="0">
          <a:gsLst>
            <a:gs pos="0">
              <a:schemeClr val="accent2">
                <a:hueOff val="0"/>
                <a:satOff val="0"/>
                <a:lumOff val="0"/>
                <a:alphaOff val="0"/>
              </a:schemeClr>
            </a:gs>
            <a:gs pos="90000">
              <a:schemeClr val="accent2">
                <a:hueOff val="0"/>
                <a:satOff val="0"/>
                <a:lumOff val="0"/>
                <a:alphaOff val="0"/>
                <a:shade val="100000"/>
                <a:satMod val="105000"/>
              </a:schemeClr>
            </a:gs>
            <a:gs pos="100000">
              <a:schemeClr val="accent2">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kern="1200" dirty="0"/>
        </a:p>
      </dsp:txBody>
      <dsp:txXfrm>
        <a:off x="59399" y="776903"/>
        <a:ext cx="6875116" cy="1098002"/>
      </dsp:txXfrm>
    </dsp:sp>
    <dsp:sp modelId="{6C34C74D-911B-44FA-93CC-2AE14CC64255}">
      <dsp:nvSpPr>
        <dsp:cNvPr id="0" name=""/>
        <dsp:cNvSpPr/>
      </dsp:nvSpPr>
      <dsp:spPr>
        <a:xfrm>
          <a:off x="0" y="2089500"/>
          <a:ext cx="699391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057"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en-US" sz="5100" kern="1200" dirty="0"/>
        </a:p>
      </dsp:txBody>
      <dsp:txXfrm>
        <a:off x="0" y="2089500"/>
        <a:ext cx="6993914" cy="10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E5C61-D91B-464A-8EED-A61A881FE77F}">
      <dsp:nvSpPr>
        <dsp:cNvPr id="0" name=""/>
        <dsp:cNvSpPr/>
      </dsp:nvSpPr>
      <dsp:spPr>
        <a:xfrm>
          <a:off x="0" y="717504"/>
          <a:ext cx="6993914" cy="1216800"/>
        </a:xfrm>
        <a:prstGeom prst="roundRect">
          <a:avLst/>
        </a:prstGeom>
        <a:gradFill rotWithShape="0">
          <a:gsLst>
            <a:gs pos="0">
              <a:schemeClr val="accent2">
                <a:hueOff val="0"/>
                <a:satOff val="0"/>
                <a:lumOff val="0"/>
                <a:alphaOff val="0"/>
              </a:schemeClr>
            </a:gs>
            <a:gs pos="90000">
              <a:schemeClr val="accent2">
                <a:hueOff val="0"/>
                <a:satOff val="0"/>
                <a:lumOff val="0"/>
                <a:alphaOff val="0"/>
                <a:shade val="100000"/>
                <a:satMod val="105000"/>
              </a:schemeClr>
            </a:gs>
            <a:gs pos="100000">
              <a:schemeClr val="accent2">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kern="1200" dirty="0"/>
        </a:p>
      </dsp:txBody>
      <dsp:txXfrm>
        <a:off x="59399" y="776903"/>
        <a:ext cx="6875116" cy="1098002"/>
      </dsp:txXfrm>
    </dsp:sp>
    <dsp:sp modelId="{6C34C74D-911B-44FA-93CC-2AE14CC64255}">
      <dsp:nvSpPr>
        <dsp:cNvPr id="0" name=""/>
        <dsp:cNvSpPr/>
      </dsp:nvSpPr>
      <dsp:spPr>
        <a:xfrm>
          <a:off x="0" y="2089500"/>
          <a:ext cx="699391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057"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en-US" sz="5100" kern="1200" dirty="0"/>
        </a:p>
      </dsp:txBody>
      <dsp:txXfrm>
        <a:off x="0" y="2089500"/>
        <a:ext cx="6993914" cy="1076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E5C61-D91B-464A-8EED-A61A881FE77F}">
      <dsp:nvSpPr>
        <dsp:cNvPr id="0" name=""/>
        <dsp:cNvSpPr/>
      </dsp:nvSpPr>
      <dsp:spPr>
        <a:xfrm>
          <a:off x="0" y="717504"/>
          <a:ext cx="6993914" cy="1216800"/>
        </a:xfrm>
        <a:prstGeom prst="roundRect">
          <a:avLst/>
        </a:prstGeom>
        <a:gradFill rotWithShape="0">
          <a:gsLst>
            <a:gs pos="0">
              <a:schemeClr val="accent2">
                <a:hueOff val="0"/>
                <a:satOff val="0"/>
                <a:lumOff val="0"/>
                <a:alphaOff val="0"/>
              </a:schemeClr>
            </a:gs>
            <a:gs pos="90000">
              <a:schemeClr val="accent2">
                <a:hueOff val="0"/>
                <a:satOff val="0"/>
                <a:lumOff val="0"/>
                <a:alphaOff val="0"/>
                <a:shade val="100000"/>
                <a:satMod val="105000"/>
              </a:schemeClr>
            </a:gs>
            <a:gs pos="100000">
              <a:schemeClr val="accent2">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kern="1200" dirty="0"/>
        </a:p>
      </dsp:txBody>
      <dsp:txXfrm>
        <a:off x="59399" y="776903"/>
        <a:ext cx="6875116" cy="1098002"/>
      </dsp:txXfrm>
    </dsp:sp>
    <dsp:sp modelId="{6C34C74D-911B-44FA-93CC-2AE14CC64255}">
      <dsp:nvSpPr>
        <dsp:cNvPr id="0" name=""/>
        <dsp:cNvSpPr/>
      </dsp:nvSpPr>
      <dsp:spPr>
        <a:xfrm>
          <a:off x="0" y="2089500"/>
          <a:ext cx="699391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057"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en-US" sz="5100" kern="1200" dirty="0"/>
        </a:p>
      </dsp:txBody>
      <dsp:txXfrm>
        <a:off x="0" y="2089500"/>
        <a:ext cx="6993914"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0593B-4531-4FCF-9B73-FDC0C2BBCC98}"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CA3F3-9523-4F9B-8C62-2F5A7F9127F4}" type="slidenum">
              <a:rPr lang="en-US" smtClean="0"/>
              <a:t>‹#›</a:t>
            </a:fld>
            <a:endParaRPr lang="en-US"/>
          </a:p>
        </p:txBody>
      </p:sp>
    </p:spTree>
    <p:extLst>
      <p:ext uri="{BB962C8B-B14F-4D97-AF65-F5344CB8AC3E}">
        <p14:creationId xmlns:p14="http://schemas.microsoft.com/office/powerpoint/2010/main" val="538079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Greetings and welcome to our virtual training platform.  Today we will focus on respiratory safety. Let’s get started.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DF81-139F-488C-872B-4720FBA6B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543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1"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Respiratory safety is incredibly important in the workplace. Today we will go over respiratory purpose, hazards, and how to </a:t>
            </a:r>
            <a:r>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t>maintain a respirator.</a:t>
            </a:r>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DF81-139F-488C-872B-4720FBA6B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18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Pct val="135000"/>
              <a:buFontTx/>
              <a:buNone/>
              <a:tabLst/>
              <a:defRPr/>
            </a:pPr>
            <a:r>
              <a:rPr kumimoji="0" lang="en-US" altLang="en-US" sz="1100" b="0" i="0" u="none" strike="noStrike" kern="1200" cap="none" spc="0" normalizeH="0" baseline="0" noProof="0" dirty="0">
                <a:ln>
                  <a:noFill/>
                </a:ln>
                <a:solidFill>
                  <a:srgbClr val="000000"/>
                </a:solidFill>
                <a:effectLst/>
                <a:uLnTx/>
                <a:uFillTx/>
                <a:latin typeface="Times New Roman" pitchFamily="18" charset="0"/>
                <a:ea typeface="+mn-ea"/>
                <a:cs typeface="+mn-cs"/>
              </a:rPr>
              <a:t>A respirator is a device to protect the wearer from the inhalation of harmful atmospheres. Respirators must be approved for the type and severity of conditions in which they are to be used</a:t>
            </a:r>
          </a:p>
          <a:p>
            <a:pPr marL="0" marR="0" lvl="0" indent="0" algn="l" defTabSz="914400" rtl="0" eaLnBrk="0" fontAlgn="base" latinLnBrk="0" hangingPunct="0">
              <a:lnSpc>
                <a:spcPct val="100000"/>
              </a:lnSpc>
              <a:spcBef>
                <a:spcPct val="30000"/>
              </a:spcBef>
              <a:spcAft>
                <a:spcPct val="0"/>
              </a:spcAft>
              <a:buClrTx/>
              <a:buSzPct val="135000"/>
              <a:buFontTx/>
              <a:buNone/>
              <a:tabLst/>
              <a:defRPr/>
            </a:pPr>
            <a:endParaRPr kumimoji="0" lang="en-US" alt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Pct val="135000"/>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DF81-139F-488C-872B-4720FBA6B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52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Employer should provide cleaning and disinfecting material for respirators and Inspected before use.</a:t>
            </a:r>
          </a:p>
          <a:p>
            <a:r>
              <a:rPr lang="en-US" altLang="en-US" dirty="0"/>
              <a:t>Inspections should include Checking for proper function and Checking all rubber parts for deterioration.</a:t>
            </a:r>
          </a:p>
          <a:p>
            <a:pPr marL="0" marR="0" lvl="0" indent="0" algn="l" defTabSz="914400" rtl="0" eaLnBrk="0" fontAlgn="base" latinLnBrk="0" hangingPunct="0">
              <a:lnSpc>
                <a:spcPct val="100000"/>
              </a:lnSpc>
              <a:spcBef>
                <a:spcPct val="30000"/>
              </a:spcBef>
              <a:spcAft>
                <a:spcPct val="0"/>
              </a:spcAft>
              <a:buClrTx/>
              <a:buSzPct val="135000"/>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DF81-139F-488C-872B-4720FBA6B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04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Pct val="135000"/>
              <a:buFontTx/>
              <a:buNone/>
              <a:tabLst/>
              <a:defRPr/>
            </a:pPr>
            <a:r>
              <a:rPr lang="en-US" dirty="0"/>
              <a:t>NIOSH : The National institute of Occupational Safety and Health must approve all respirators.</a:t>
            </a:r>
          </a:p>
          <a:p>
            <a:pPr marL="0" marR="0" lvl="0" indent="0" algn="l" defTabSz="914400" rtl="0" eaLnBrk="0" fontAlgn="base" latinLnBrk="0" hangingPunct="0">
              <a:lnSpc>
                <a:spcPct val="100000"/>
              </a:lnSpc>
              <a:spcBef>
                <a:spcPct val="30000"/>
              </a:spcBef>
              <a:spcAft>
                <a:spcPct val="0"/>
              </a:spcAft>
              <a:buClrTx/>
              <a:buSzPct val="135000"/>
              <a:buFontTx/>
              <a:buNone/>
              <a:tabLst/>
              <a:defRPr/>
            </a:pPr>
            <a:r>
              <a:rPr lang="en-US" dirty="0"/>
              <a:t>Atmosphere supplying: or Air supply is received from compressed air, oxygen tank or compressor driven air not from the atmosphere.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DF81-139F-488C-872B-4720FBA6B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270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hope that you have found the information presented today to be useful. We welcome the opportunity to further assist you with developing your safety policies and procedures. If you have any further questions, you may contact us at CompSource Mutual at the numbers provided on the screen. Have a great day!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833CB-8D8C-4404-9D3B-67AF5E7728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887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1BEF0D-F0BB-DE4B-95CE-6DB70DBA9567}" type="datetimeFigureOut">
              <a:rPr lang="en-US" smtClean="0"/>
              <a:pPr/>
              <a:t>12/8/2021</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Freeform: Shape 8" descr="Tag=AccentColor&#10;Flavor=Light&#10;Target=Fill">
            <a:extLst>
              <a:ext uri="{FF2B5EF4-FFF2-40B4-BE49-F238E27FC236}">
                <a16:creationId xmlns:a16="http://schemas.microsoft.com/office/drawing/2014/main" id="{6E084C0B-4455-4AC0-A5FF-495F57F49FF8}"/>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949800242"/>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614579783"/>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993231793"/>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r>
              <a:rPr lang="en-US" dirty="0"/>
              <a:t>Presentation Title</a:t>
            </a:r>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2344436219"/>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dirty="0"/>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804036886"/>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dirty="0"/>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3020135733"/>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446312006"/>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9713C8C-8E70-45D5-AE59-23E60168254E}"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49066"/>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979815651"/>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243593143"/>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582984226"/>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194970870"/>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301729608"/>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671642646"/>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r>
              <a:rPr lang="en-US"/>
              <a:t>9/3/20XX</a:t>
            </a:r>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9713C8C-8E70-45D5-AE59-23E60168254E}" type="slidenum">
              <a:rPr lang="en-US" smtClean="0"/>
              <a:t>‹#›</a:t>
            </a:fld>
            <a:endParaRPr lang="en-US" dirty="0"/>
          </a:p>
        </p:txBody>
      </p:sp>
    </p:spTree>
    <p:extLst>
      <p:ext uri="{BB962C8B-B14F-4D97-AF65-F5344CB8AC3E}">
        <p14:creationId xmlns:p14="http://schemas.microsoft.com/office/powerpoint/2010/main" val="3784331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hf hdr="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media2.m4a"/><Relationship Id="rId7" Type="http://schemas.openxmlformats.org/officeDocument/2006/relationships/hyperlink" Target="https://www.publicdomainpictures.net/view-image.php?image=318698&amp;picture=face-respirator" TargetMode="External"/><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3.jpg"/><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hyperlink" Target="https://creativecommons.org/licenses/by-sa/3.0/" TargetMode="External"/><Relationship Id="rId3" Type="http://schemas.openxmlformats.org/officeDocument/2006/relationships/audio" Target="../media/media3.m4a"/><Relationship Id="rId7" Type="http://schemas.openxmlformats.org/officeDocument/2006/relationships/diagramLayout" Target="../diagrams/layout1.xml"/><Relationship Id="rId12" Type="http://schemas.openxmlformats.org/officeDocument/2006/relationships/hyperlink" Target="https://en.wikipedia.org/wiki/Powered_air-purifying_respirator" TargetMode="External"/><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diagramData" Target="../diagrams/data1.xml"/><Relationship Id="rId11" Type="http://schemas.openxmlformats.org/officeDocument/2006/relationships/image" Target="../media/image4.jpg"/><Relationship Id="rId5" Type="http://schemas.openxmlformats.org/officeDocument/2006/relationships/notesSlide" Target="../notesSlides/notesSlide3.xml"/><Relationship Id="rId10" Type="http://schemas.microsoft.com/office/2007/relationships/diagramDrawing" Target="../diagrams/drawing1.xml"/><Relationship Id="rId4" Type="http://schemas.openxmlformats.org/officeDocument/2006/relationships/slideLayout" Target="../slideLayouts/slideLayout13.xml"/><Relationship Id="rId9" Type="http://schemas.openxmlformats.org/officeDocument/2006/relationships/diagramColors" Target="../diagrams/colors1.xml"/><Relationship Id="rId1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hyperlink" Target="https://creativecommons.org/licenses/by-nc-sa/3.0/" TargetMode="External"/><Relationship Id="rId3" Type="http://schemas.openxmlformats.org/officeDocument/2006/relationships/audio" Target="../media/media4.m4a"/><Relationship Id="rId7" Type="http://schemas.openxmlformats.org/officeDocument/2006/relationships/diagramLayout" Target="../diagrams/layout2.xml"/><Relationship Id="rId12" Type="http://schemas.openxmlformats.org/officeDocument/2006/relationships/hyperlink" Target="https://archivesoutside.records.nsw.gov.au/conservation-tip-no-5-removing-mould-from-records-and-archives/" TargetMode="External"/><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diagramData" Target="../diagrams/data2.xml"/><Relationship Id="rId11" Type="http://schemas.openxmlformats.org/officeDocument/2006/relationships/image" Target="../media/image5.jpg"/><Relationship Id="rId5" Type="http://schemas.openxmlformats.org/officeDocument/2006/relationships/notesSlide" Target="../notesSlides/notesSlide4.xml"/><Relationship Id="rId10" Type="http://schemas.microsoft.com/office/2007/relationships/diagramDrawing" Target="../diagrams/drawing2.xml"/><Relationship Id="rId4" Type="http://schemas.openxmlformats.org/officeDocument/2006/relationships/slideLayout" Target="../slideLayouts/slideLayout13.xml"/><Relationship Id="rId9" Type="http://schemas.openxmlformats.org/officeDocument/2006/relationships/diagramColors" Target="../diagrams/colors2.xml"/><Relationship Id="rId1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hyperlink" Target="https://creativecommons.org/licenses/by-sa/3.0/" TargetMode="External"/><Relationship Id="rId3" Type="http://schemas.openxmlformats.org/officeDocument/2006/relationships/audio" Target="../media/media5.m4a"/><Relationship Id="rId7" Type="http://schemas.openxmlformats.org/officeDocument/2006/relationships/diagramLayout" Target="../diagrams/layout3.xml"/><Relationship Id="rId12" Type="http://schemas.openxmlformats.org/officeDocument/2006/relationships/hyperlink" Target="https://en.wikipedia.org/wiki/Filtering_facepiece_respirator" TargetMode="External"/><Relationship Id="rId2" Type="http://schemas.microsoft.com/office/2007/relationships/media" Target="../media/media5.m4a"/><Relationship Id="rId1" Type="http://schemas.openxmlformats.org/officeDocument/2006/relationships/tags" Target="../tags/tag5.xml"/><Relationship Id="rId6" Type="http://schemas.openxmlformats.org/officeDocument/2006/relationships/diagramData" Target="../diagrams/data3.xml"/><Relationship Id="rId11" Type="http://schemas.openxmlformats.org/officeDocument/2006/relationships/image" Target="../media/image6.jpg"/><Relationship Id="rId5" Type="http://schemas.openxmlformats.org/officeDocument/2006/relationships/notesSlide" Target="../notesSlides/notesSlide5.xml"/><Relationship Id="rId10" Type="http://schemas.microsoft.com/office/2007/relationships/diagramDrawing" Target="../diagrams/drawing3.xml"/><Relationship Id="rId4" Type="http://schemas.openxmlformats.org/officeDocument/2006/relationships/slideLayout" Target="../slideLayouts/slideLayout13.xml"/><Relationship Id="rId9" Type="http://schemas.openxmlformats.org/officeDocument/2006/relationships/diagramColors" Target="../diagrams/colors3.xml"/><Relationship Id="rId1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036D0D5-3AA0-47FD-A83C-7A06CA2EE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4" name="Audio 3">
            <a:hlinkClick r:id="" action="ppaction://media"/>
            <a:extLst>
              <a:ext uri="{FF2B5EF4-FFF2-40B4-BE49-F238E27FC236}">
                <a16:creationId xmlns:a16="http://schemas.microsoft.com/office/drawing/2014/main" id="{A6575A0B-ADFF-45C9-ABC0-07400281B6BF}"/>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pic>
        <p:nvPicPr>
          <p:cNvPr id="2" name="Picture 1">
            <a:extLst>
              <a:ext uri="{FF2B5EF4-FFF2-40B4-BE49-F238E27FC236}">
                <a16:creationId xmlns:a16="http://schemas.microsoft.com/office/drawing/2014/main" id="{5F2A1850-4E43-4BDC-B26E-E596506C12AA}"/>
              </a:ext>
            </a:extLst>
          </p:cNvPr>
          <p:cNvPicPr>
            <a:picLocks noChangeAspect="1"/>
          </p:cNvPicPr>
          <p:nvPr/>
        </p:nvPicPr>
        <p:blipFill>
          <a:blip r:embed="rId7"/>
          <a:stretch>
            <a:fillRect/>
          </a:stretch>
        </p:blipFill>
        <p:spPr>
          <a:xfrm>
            <a:off x="508531" y="1950592"/>
            <a:ext cx="11174937" cy="2956816"/>
          </a:xfrm>
          <a:prstGeom prst="rect">
            <a:avLst/>
          </a:prstGeom>
        </p:spPr>
      </p:pic>
    </p:spTree>
    <p:custDataLst>
      <p:tags r:id="rId1"/>
    </p:custDataLst>
    <p:extLst>
      <p:ext uri="{BB962C8B-B14F-4D97-AF65-F5344CB8AC3E}">
        <p14:creationId xmlns:p14="http://schemas.microsoft.com/office/powerpoint/2010/main" val="2253432159"/>
      </p:ext>
    </p:extLst>
  </p:cSld>
  <p:clrMapOvr>
    <a:masterClrMapping/>
  </p:clrMapOvr>
  <mc:AlternateContent xmlns:mc="http://schemas.openxmlformats.org/markup-compatibility/2006" xmlns:p14="http://schemas.microsoft.com/office/powerpoint/2010/main">
    <mc:Choice Requires="p14">
      <p:transition spd="slow" p14:dur="40000" advTm="7861"/>
    </mc:Choice>
    <mc:Fallback xmlns="">
      <p:transition spd="slow" advTm="78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5" name="Rectangle 94">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97" name="Straight Connector 96">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8677094E-F0FE-4EC2-9511-5A411A2E1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101" name="Rectangle 100">
            <a:extLst>
              <a:ext uri="{FF2B5EF4-FFF2-40B4-BE49-F238E27FC236}">
                <a16:creationId xmlns:a16="http://schemas.microsoft.com/office/drawing/2014/main" id="{E0E1ADA3-256B-436F-BB84-15BF272B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03" name="Straight Connector 102">
            <a:extLst>
              <a:ext uri="{FF2B5EF4-FFF2-40B4-BE49-F238E27FC236}">
                <a16:creationId xmlns:a16="http://schemas.microsoft.com/office/drawing/2014/main" id="{7DDC7D3D-A4F6-4638-B02B-2DBB6C11F5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220801"/>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5C091E65-5627-4CC0-82AA-74A3C89D7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a:xfrm>
            <a:off x="6736924" y="857675"/>
            <a:ext cx="4566230" cy="3437782"/>
          </a:xfrm>
        </p:spPr>
        <p:txBody>
          <a:bodyPr vert="horz" lIns="91440" tIns="45720" rIns="91440" bIns="45720" rtlCol="0" anchor="b">
            <a:normAutofit/>
          </a:bodyPr>
          <a:lstStyle/>
          <a:p>
            <a:pPr algn="ctr">
              <a:lnSpc>
                <a:spcPct val="85000"/>
              </a:lnSpc>
            </a:pPr>
            <a:r>
              <a:rPr lang="en-US" sz="5000" b="1" cap="all">
                <a:solidFill>
                  <a:srgbClr val="FFFFFF"/>
                </a:solidFill>
              </a:rPr>
              <a:t>respiratory safety</a:t>
            </a:r>
          </a:p>
        </p:txBody>
      </p:sp>
      <p:pic>
        <p:nvPicPr>
          <p:cNvPr id="3" name="Picture 2" descr="A close-up of a camera&#10;&#10;Description automatically generated with medium confidence">
            <a:extLst>
              <a:ext uri="{FF2B5EF4-FFF2-40B4-BE49-F238E27FC236}">
                <a16:creationId xmlns:a16="http://schemas.microsoft.com/office/drawing/2014/main" id="{5D9F640B-B57B-46D4-82E5-F82012A4EDD3}"/>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757" r="36594" b="-2"/>
          <a:stretch/>
        </p:blipFill>
        <p:spPr>
          <a:xfrm>
            <a:off x="872064" y="857675"/>
            <a:ext cx="4593715" cy="5140669"/>
          </a:xfrm>
          <a:prstGeom prst="rect">
            <a:avLst/>
          </a:prstGeom>
        </p:spPr>
      </p:pic>
      <p:pic>
        <p:nvPicPr>
          <p:cNvPr id="2" name="Audio 1">
            <a:hlinkClick r:id="" action="ppaction://media"/>
            <a:extLst>
              <a:ext uri="{FF2B5EF4-FFF2-40B4-BE49-F238E27FC236}">
                <a16:creationId xmlns:a16="http://schemas.microsoft.com/office/drawing/2014/main" id="{78A82864-EAEC-4487-B759-C0B331B3CEA1}"/>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986476145"/>
      </p:ext>
    </p:extLst>
  </p:cSld>
  <p:clrMapOvr>
    <a:masterClrMapping/>
  </p:clrMapOvr>
  <mc:AlternateContent xmlns:mc="http://schemas.openxmlformats.org/markup-compatibility/2006" xmlns:p14="http://schemas.microsoft.com/office/powerpoint/2010/main">
    <mc:Choice Requires="p14">
      <p:transition spd="slow" p14:dur="40000" advTm="10263"/>
    </mc:Choice>
    <mc:Fallback xmlns="">
      <p:transition spd="slow" advTm="102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0" presetClass="entr" presetSubtype="0" fill="hold" grpId="0" nodeType="withEffect">
                                  <p:stCondLst>
                                    <p:cond delay="1000"/>
                                  </p:stCondLst>
                                  <p:iterate>
                                    <p:tmPct val="10000"/>
                                  </p:iterate>
                                  <p:childTnLst>
                                    <p:set>
                                      <p:cBhvr>
                                        <p:cTn id="8" dur="1" fill="hold">
                                          <p:stCondLst>
                                            <p:cond delay="0"/>
                                          </p:stCondLst>
                                        </p:cTn>
                                        <p:tgtEl>
                                          <p:spTgt spid="4"/>
                                        </p:tgtEl>
                                        <p:attrNameLst>
                                          <p:attrName>style.visibility</p:attrName>
                                        </p:attrNameLst>
                                      </p:cBhvr>
                                      <p:to>
                                        <p:strVal val="visible"/>
                                      </p:to>
                                    </p:set>
                                    <p:animEffect transition="in" filter="fade">
                                      <p:cBhvr>
                                        <p:cTn id="9"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7" name="Rectangle 20">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2">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 name="Content Placeholder 2">
            <a:extLst>
              <a:ext uri="{FF2B5EF4-FFF2-40B4-BE49-F238E27FC236}">
                <a16:creationId xmlns:a16="http://schemas.microsoft.com/office/drawing/2014/main" id="{E45F1870-5F8C-4069-A58F-7836934AE5D6}"/>
              </a:ext>
            </a:extLst>
          </p:cNvPr>
          <p:cNvGraphicFramePr/>
          <p:nvPr/>
        </p:nvGraphicFramePr>
        <p:xfrm>
          <a:off x="509434" y="-175394"/>
          <a:ext cx="6993914" cy="4038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tle 1">
            <a:extLst>
              <a:ext uri="{FF2B5EF4-FFF2-40B4-BE49-F238E27FC236}">
                <a16:creationId xmlns:a16="http://schemas.microsoft.com/office/drawing/2014/main" id="{913BE2AA-9C63-4EB3-A704-7F88C43E12A2}"/>
              </a:ext>
            </a:extLst>
          </p:cNvPr>
          <p:cNvSpPr txBox="1">
            <a:spLocks/>
          </p:cNvSpPr>
          <p:nvPr/>
        </p:nvSpPr>
        <p:spPr>
          <a:xfrm>
            <a:off x="147320" y="744324"/>
            <a:ext cx="7772400" cy="1313714"/>
          </a:xfrm>
          <a:prstGeom prst="rect">
            <a:avLst/>
          </a:prstGeom>
        </p:spPr>
        <p:txBody>
          <a:bodyPr>
            <a:normAutofit/>
          </a:bodyPr>
          <a:lstStyle>
            <a:lvl1pPr algn="ctr" defTabSz="914400" rtl="0" eaLnBrk="1" latinLnBrk="0" hangingPunct="1">
              <a:spcBef>
                <a:spcPct val="0"/>
              </a:spcBef>
              <a:buNone/>
              <a:defRPr sz="4000" b="1" kern="1200">
                <a:solidFill>
                  <a:schemeClr val="tx1"/>
                </a:solidFill>
                <a:latin typeface="Tahoma" pitchFamily="34" charset="0"/>
                <a:ea typeface="+mj-ea"/>
                <a:cs typeface="Tahoma"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Tahoma" pitchFamily="34" charset="0"/>
                <a:ea typeface="+mj-ea"/>
                <a:cs typeface="Tahoma" pitchFamily="34" charset="0"/>
              </a:rPr>
              <a:t>Respirator Purpose</a:t>
            </a:r>
          </a:p>
        </p:txBody>
      </p:sp>
      <p:sp>
        <p:nvSpPr>
          <p:cNvPr id="12" name="Rectangle 25">
            <a:extLst>
              <a:ext uri="{FF2B5EF4-FFF2-40B4-BE49-F238E27FC236}">
                <a16:creationId xmlns:a16="http://schemas.microsoft.com/office/drawing/2014/main" id="{DFEF407E-455E-40D7-B18D-895725FDAFC9}"/>
              </a:ext>
            </a:extLst>
          </p:cNvPr>
          <p:cNvSpPr txBox="1">
            <a:spLocks noChangeArrowheads="1"/>
          </p:cNvSpPr>
          <p:nvPr/>
        </p:nvSpPr>
        <p:spPr bwMode="auto">
          <a:xfrm>
            <a:off x="509434" y="2244408"/>
            <a:ext cx="6591454"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25000"/>
              </a:spcBef>
              <a:spcAft>
                <a:spcPct val="0"/>
              </a:spcAft>
              <a:buClr>
                <a:srgbClr val="800000"/>
              </a:buClr>
              <a:defRPr sz="2800">
                <a:solidFill>
                  <a:schemeClr val="tx1"/>
                </a:solidFill>
                <a:latin typeface="+mn-lt"/>
                <a:ea typeface="+mn-ea"/>
                <a:cs typeface="+mn-cs"/>
              </a:defRPr>
            </a:lvl1pPr>
            <a:lvl2pPr marL="341313" indent="-227013" algn="l" rtl="0" eaLnBrk="0" fontAlgn="base" hangingPunct="0">
              <a:lnSpc>
                <a:spcPct val="90000"/>
              </a:lnSpc>
              <a:spcBef>
                <a:spcPct val="25000"/>
              </a:spcBef>
              <a:spcAft>
                <a:spcPct val="0"/>
              </a:spcAft>
              <a:buClr>
                <a:srgbClr val="800000"/>
              </a:buClr>
              <a:buSzPct val="115000"/>
              <a:buFont typeface="Times" panose="02020603050405020304" pitchFamily="18" charset="0"/>
              <a:buChar char="•"/>
              <a:defRPr sz="2800">
                <a:solidFill>
                  <a:schemeClr val="tx1"/>
                </a:solidFill>
                <a:latin typeface="+mn-lt"/>
              </a:defRPr>
            </a:lvl2pPr>
            <a:lvl3pPr marL="620713" indent="-1651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0" indent="-457200">
              <a:lnSpc>
                <a:spcPct val="100000"/>
              </a:lnSpc>
              <a:spcBef>
                <a:spcPct val="20000"/>
              </a:spcBef>
              <a:buClr>
                <a:srgbClr val="CCCC99"/>
              </a:buClr>
              <a:buSzPct val="70000"/>
              <a:buFont typeface="Arial" panose="020B0604020202020204" pitchFamily="34" charset="0"/>
              <a:buChar char="•"/>
            </a:pPr>
            <a:r>
              <a:rPr lang="en-US" altLang="en-US" kern="0" dirty="0">
                <a:solidFill>
                  <a:srgbClr val="000000"/>
                </a:solidFill>
                <a:latin typeface="Arial"/>
              </a:rPr>
              <a:t>A respirator protects the user from harmful inhalation of toxic atmosphere hazards such as:</a:t>
            </a:r>
          </a:p>
          <a:p>
            <a:pPr marL="457200" lvl="1" indent="0">
              <a:lnSpc>
                <a:spcPct val="100000"/>
              </a:lnSpc>
              <a:spcBef>
                <a:spcPct val="20000"/>
              </a:spcBef>
              <a:buClr>
                <a:srgbClr val="97CDCC"/>
              </a:buClr>
              <a:buSzPct val="150000"/>
              <a:buNone/>
            </a:pPr>
            <a:r>
              <a:rPr lang="en-US" altLang="en-US" sz="2400" kern="0" dirty="0">
                <a:solidFill>
                  <a:srgbClr val="000000"/>
                </a:solidFill>
                <a:latin typeface="Arial"/>
              </a:rPr>
              <a:t>Dusts, fogs, fumes, mists, gases, smokes, sprays, fibers or vapors</a:t>
            </a:r>
          </a:p>
          <a:p>
            <a:pPr marL="457200" lvl="0" indent="-457200">
              <a:lnSpc>
                <a:spcPct val="100000"/>
              </a:lnSpc>
              <a:spcBef>
                <a:spcPct val="20000"/>
              </a:spcBef>
              <a:buClr>
                <a:srgbClr val="CCCC99"/>
              </a:buClr>
              <a:buSzPct val="70000"/>
              <a:buFont typeface="Arial" panose="020B0604020202020204" pitchFamily="34" charset="0"/>
              <a:buChar char="•"/>
            </a:pPr>
            <a:r>
              <a:rPr lang="en-US" altLang="en-US" kern="0" dirty="0">
                <a:solidFill>
                  <a:srgbClr val="000000"/>
                </a:solidFill>
                <a:latin typeface="Arial"/>
              </a:rPr>
              <a:t>The primary objective shall be to prevent contamination from toxic vapors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2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Picture 2" descr="A person wearing a helmet and goggles&#10;&#10;Description automatically generated with medium confidence">
            <a:extLst>
              <a:ext uri="{FF2B5EF4-FFF2-40B4-BE49-F238E27FC236}">
                <a16:creationId xmlns:a16="http://schemas.microsoft.com/office/drawing/2014/main" id="{9980B82D-E39F-4927-A052-DAC7DCB509F4}"/>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7781642" y="987051"/>
            <a:ext cx="3556570" cy="4736705"/>
          </a:xfrm>
          <a:prstGeom prst="rect">
            <a:avLst/>
          </a:prstGeom>
        </p:spPr>
      </p:pic>
      <p:sp>
        <p:nvSpPr>
          <p:cNvPr id="4" name="TextBox 3">
            <a:extLst>
              <a:ext uri="{FF2B5EF4-FFF2-40B4-BE49-F238E27FC236}">
                <a16:creationId xmlns:a16="http://schemas.microsoft.com/office/drawing/2014/main" id="{E120C09F-C651-4A3E-A515-2EEBD6AC0C9E}"/>
              </a:ext>
            </a:extLst>
          </p:cNvPr>
          <p:cNvSpPr txBox="1"/>
          <p:nvPr/>
        </p:nvSpPr>
        <p:spPr>
          <a:xfrm>
            <a:off x="7781642" y="5659703"/>
            <a:ext cx="3556570" cy="230832"/>
          </a:xfrm>
          <a:prstGeom prst="rect">
            <a:avLst/>
          </a:prstGeom>
          <a:noFill/>
        </p:spPr>
        <p:txBody>
          <a:bodyPr wrap="square" rtlCol="0">
            <a:spAutoFit/>
          </a:bodyPr>
          <a:lstStyle/>
          <a:p>
            <a:r>
              <a:rPr lang="en-US" sz="900">
                <a:hlinkClick r:id="rId12" tooltip="https://en.wikipedia.org/wiki/Powered_air-purifying_respirator"/>
              </a:rPr>
              <a:t>This Photo</a:t>
            </a:r>
            <a:r>
              <a:rPr lang="en-US" sz="900"/>
              <a:t> by Unknown Author is licensed under </a:t>
            </a:r>
            <a:r>
              <a:rPr lang="en-US" sz="900">
                <a:hlinkClick r:id="rId13" tooltip="https://creativecommons.org/licenses/by-sa/3.0/"/>
              </a:rPr>
              <a:t>CC BY-SA</a:t>
            </a:r>
            <a:endParaRPr lang="en-US" sz="900"/>
          </a:p>
        </p:txBody>
      </p:sp>
      <p:pic>
        <p:nvPicPr>
          <p:cNvPr id="9" name="Audio 8">
            <a:hlinkClick r:id="" action="ppaction://media"/>
            <a:extLst>
              <a:ext uri="{FF2B5EF4-FFF2-40B4-BE49-F238E27FC236}">
                <a16:creationId xmlns:a16="http://schemas.microsoft.com/office/drawing/2014/main" id="{35B630E1-CAC5-40EB-AAC3-1374E2D03A7D}"/>
              </a:ext>
            </a:extLst>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849151971"/>
      </p:ext>
    </p:extLst>
  </p:cSld>
  <p:clrMapOvr>
    <a:masterClrMapping/>
  </p:clrMapOvr>
  <mc:AlternateContent xmlns:mc="http://schemas.openxmlformats.org/markup-compatibility/2006" xmlns:p14="http://schemas.microsoft.com/office/powerpoint/2010/main">
    <mc:Choice Requires="p14">
      <p:transition spd="slow" p14:dur="40000" advTm="13003"/>
    </mc:Choice>
    <mc:Fallback xmlns="">
      <p:transition spd="slow" advTm="130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fade">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7" name="Rectangle 20">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2">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 name="Content Placeholder 2">
            <a:extLst>
              <a:ext uri="{FF2B5EF4-FFF2-40B4-BE49-F238E27FC236}">
                <a16:creationId xmlns:a16="http://schemas.microsoft.com/office/drawing/2014/main" id="{E45F1870-5F8C-4069-A58F-7836934AE5D6}"/>
              </a:ext>
            </a:extLst>
          </p:cNvPr>
          <p:cNvGraphicFramePr/>
          <p:nvPr/>
        </p:nvGraphicFramePr>
        <p:xfrm>
          <a:off x="509434" y="-175394"/>
          <a:ext cx="6993914" cy="4038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tle 1">
            <a:extLst>
              <a:ext uri="{FF2B5EF4-FFF2-40B4-BE49-F238E27FC236}">
                <a16:creationId xmlns:a16="http://schemas.microsoft.com/office/drawing/2014/main" id="{913BE2AA-9C63-4EB3-A704-7F88C43E12A2}"/>
              </a:ext>
            </a:extLst>
          </p:cNvPr>
          <p:cNvSpPr txBox="1">
            <a:spLocks/>
          </p:cNvSpPr>
          <p:nvPr/>
        </p:nvSpPr>
        <p:spPr>
          <a:xfrm>
            <a:off x="147320" y="744324"/>
            <a:ext cx="7772400" cy="1313714"/>
          </a:xfrm>
          <a:prstGeom prst="rect">
            <a:avLst/>
          </a:prstGeom>
        </p:spPr>
        <p:txBody>
          <a:bodyPr>
            <a:normAutofit/>
          </a:bodyPr>
          <a:lstStyle>
            <a:lvl1pPr algn="ctr" defTabSz="914400" rtl="0" eaLnBrk="1" latinLnBrk="0" hangingPunct="1">
              <a:spcBef>
                <a:spcPct val="0"/>
              </a:spcBef>
              <a:buNone/>
              <a:defRPr sz="4000" b="1" kern="1200">
                <a:solidFill>
                  <a:schemeClr val="tx1"/>
                </a:solidFill>
                <a:latin typeface="Tahoma" pitchFamily="34" charset="0"/>
                <a:ea typeface="+mj-ea"/>
                <a:cs typeface="Tahoma"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Tahoma" pitchFamily="34" charset="0"/>
                <a:ea typeface="+mj-ea"/>
                <a:cs typeface="Tahoma" pitchFamily="34" charset="0"/>
              </a:rPr>
              <a:t>Required Maintenance</a:t>
            </a:r>
          </a:p>
        </p:txBody>
      </p:sp>
      <p:sp>
        <p:nvSpPr>
          <p:cNvPr id="12" name="Rectangle 25">
            <a:extLst>
              <a:ext uri="{FF2B5EF4-FFF2-40B4-BE49-F238E27FC236}">
                <a16:creationId xmlns:a16="http://schemas.microsoft.com/office/drawing/2014/main" id="{DFEF407E-455E-40D7-B18D-895725FDAFC9}"/>
              </a:ext>
            </a:extLst>
          </p:cNvPr>
          <p:cNvSpPr txBox="1">
            <a:spLocks noChangeArrowheads="1"/>
          </p:cNvSpPr>
          <p:nvPr/>
        </p:nvSpPr>
        <p:spPr bwMode="auto">
          <a:xfrm>
            <a:off x="509434" y="2244408"/>
            <a:ext cx="685353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25000"/>
              </a:spcBef>
              <a:spcAft>
                <a:spcPct val="0"/>
              </a:spcAft>
              <a:buClr>
                <a:srgbClr val="800000"/>
              </a:buClr>
              <a:defRPr sz="2800">
                <a:solidFill>
                  <a:schemeClr val="tx1"/>
                </a:solidFill>
                <a:latin typeface="+mn-lt"/>
                <a:ea typeface="+mn-ea"/>
                <a:cs typeface="+mn-cs"/>
              </a:defRPr>
            </a:lvl1pPr>
            <a:lvl2pPr marL="341313" indent="-227013" algn="l" rtl="0" eaLnBrk="0" fontAlgn="base" hangingPunct="0">
              <a:lnSpc>
                <a:spcPct val="90000"/>
              </a:lnSpc>
              <a:spcBef>
                <a:spcPct val="25000"/>
              </a:spcBef>
              <a:spcAft>
                <a:spcPct val="0"/>
              </a:spcAft>
              <a:buClr>
                <a:srgbClr val="800000"/>
              </a:buClr>
              <a:buSzPct val="115000"/>
              <a:buFont typeface="Times" panose="02020603050405020304" pitchFamily="18" charset="0"/>
              <a:buChar char="•"/>
              <a:defRPr sz="2800">
                <a:solidFill>
                  <a:schemeClr val="tx1"/>
                </a:solidFill>
                <a:latin typeface="+mn-lt"/>
              </a:defRPr>
            </a:lvl2pPr>
            <a:lvl3pPr marL="620713" indent="-1651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indent="-342900">
              <a:lnSpc>
                <a:spcPct val="100000"/>
              </a:lnSpc>
              <a:spcBef>
                <a:spcPct val="20000"/>
              </a:spcBef>
              <a:buClrTx/>
              <a:buSzPct val="70000"/>
              <a:buFont typeface="Wingdings" panose="05000000000000000000" pitchFamily="2" charset="2"/>
              <a:buChar char="l"/>
            </a:pPr>
            <a:r>
              <a:rPr lang="en-US" altLang="en-US" sz="2400" kern="0" dirty="0">
                <a:solidFill>
                  <a:srgbClr val="000000"/>
                </a:solidFill>
                <a:latin typeface="Arial"/>
              </a:rPr>
              <a:t>Respirators should be clean and disinfected as often as necessary if used by one employee.</a:t>
            </a:r>
          </a:p>
          <a:p>
            <a:pPr marL="342900" indent="-342900">
              <a:lnSpc>
                <a:spcPct val="100000"/>
              </a:lnSpc>
              <a:spcBef>
                <a:spcPct val="20000"/>
              </a:spcBef>
              <a:buClrTx/>
              <a:buSzPct val="70000"/>
              <a:buFont typeface="Wingdings" panose="05000000000000000000" pitchFamily="2" charset="2"/>
              <a:buChar char="l"/>
            </a:pPr>
            <a:r>
              <a:rPr lang="en-US" altLang="en-US" sz="2400" kern="0" dirty="0">
                <a:solidFill>
                  <a:srgbClr val="000000"/>
                </a:solidFill>
                <a:latin typeface="Arial"/>
              </a:rPr>
              <a:t>After each use if used by more than one employee</a:t>
            </a:r>
          </a:p>
          <a:p>
            <a:pPr marL="342900" indent="-342900">
              <a:lnSpc>
                <a:spcPct val="100000"/>
              </a:lnSpc>
              <a:spcBef>
                <a:spcPct val="20000"/>
              </a:spcBef>
              <a:buClrTx/>
              <a:buSzPct val="70000"/>
              <a:buFont typeface="Wingdings" panose="05000000000000000000" pitchFamily="2" charset="2"/>
              <a:buChar char="l"/>
            </a:pPr>
            <a:r>
              <a:rPr lang="en-US" altLang="en-US" sz="2400" kern="0" dirty="0">
                <a:solidFill>
                  <a:srgbClr val="000000"/>
                </a:solidFill>
                <a:latin typeface="Arial"/>
              </a:rPr>
              <a:t>Stored and protected from damage, dust, sunlight</a:t>
            </a:r>
          </a:p>
          <a:p>
            <a:pPr marL="342900" indent="-342900">
              <a:lnSpc>
                <a:spcPct val="100000"/>
              </a:lnSpc>
              <a:spcBef>
                <a:spcPct val="20000"/>
              </a:spcBef>
              <a:buClrTx/>
              <a:buSzPct val="70000"/>
              <a:buFont typeface="Wingdings" panose="05000000000000000000" pitchFamily="2" charset="2"/>
              <a:buChar char="l"/>
            </a:pPr>
            <a:r>
              <a:rPr lang="en-US" altLang="en-US" sz="2400" kern="0" dirty="0">
                <a:solidFill>
                  <a:srgbClr val="000000"/>
                </a:solidFill>
                <a:latin typeface="Arial"/>
              </a:rPr>
              <a:t>Inspected before use and if found defective do not use and notify supervisor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2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Picture 4">
            <a:extLst>
              <a:ext uri="{FF2B5EF4-FFF2-40B4-BE49-F238E27FC236}">
                <a16:creationId xmlns:a16="http://schemas.microsoft.com/office/drawing/2014/main" id="{542A138C-C880-4AD4-A254-718D09D1F949}"/>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7748523" y="1332292"/>
            <a:ext cx="3934043" cy="4456966"/>
          </a:xfrm>
          <a:prstGeom prst="rect">
            <a:avLst/>
          </a:prstGeom>
        </p:spPr>
      </p:pic>
      <p:sp>
        <p:nvSpPr>
          <p:cNvPr id="6" name="TextBox 5">
            <a:extLst>
              <a:ext uri="{FF2B5EF4-FFF2-40B4-BE49-F238E27FC236}">
                <a16:creationId xmlns:a16="http://schemas.microsoft.com/office/drawing/2014/main" id="{13D56E12-CF96-4497-8852-3B2E17C9E39B}"/>
              </a:ext>
            </a:extLst>
          </p:cNvPr>
          <p:cNvSpPr txBox="1"/>
          <p:nvPr/>
        </p:nvSpPr>
        <p:spPr>
          <a:xfrm>
            <a:off x="7748523" y="5882844"/>
            <a:ext cx="3934043" cy="230832"/>
          </a:xfrm>
          <a:prstGeom prst="rect">
            <a:avLst/>
          </a:prstGeom>
          <a:noFill/>
        </p:spPr>
        <p:txBody>
          <a:bodyPr wrap="square" rtlCol="0">
            <a:spAutoFit/>
          </a:bodyPr>
          <a:lstStyle/>
          <a:p>
            <a:r>
              <a:rPr lang="en-US" sz="900">
                <a:hlinkClick r:id="rId12" tooltip="https://archivesoutside.records.nsw.gov.au/conservation-tip-no-5-removing-mould-from-records-and-archives/"/>
              </a:rPr>
              <a:t>This Photo</a:t>
            </a:r>
            <a:r>
              <a:rPr lang="en-US" sz="900"/>
              <a:t> by Unknown Author is licensed under </a:t>
            </a:r>
            <a:r>
              <a:rPr lang="en-US" sz="900">
                <a:hlinkClick r:id="rId13" tooltip="https://creativecommons.org/licenses/by-nc-sa/3.0/"/>
              </a:rPr>
              <a:t>CC BY-SA-NC</a:t>
            </a:r>
            <a:endParaRPr lang="en-US" sz="900"/>
          </a:p>
        </p:txBody>
      </p:sp>
      <p:pic>
        <p:nvPicPr>
          <p:cNvPr id="13" name="Audio 12">
            <a:hlinkClick r:id="" action="ppaction://media"/>
            <a:extLst>
              <a:ext uri="{FF2B5EF4-FFF2-40B4-BE49-F238E27FC236}">
                <a16:creationId xmlns:a16="http://schemas.microsoft.com/office/drawing/2014/main" id="{83BB04B7-3C32-490C-BCA8-B35B5443F540}"/>
              </a:ext>
            </a:extLst>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578566656"/>
      </p:ext>
    </p:extLst>
  </p:cSld>
  <p:clrMapOvr>
    <a:masterClrMapping/>
  </p:clrMapOvr>
  <mc:AlternateContent xmlns:mc="http://schemas.openxmlformats.org/markup-compatibility/2006" xmlns:p14="http://schemas.microsoft.com/office/powerpoint/2010/main">
    <mc:Choice Requires="p14">
      <p:transition spd="slow" p14:dur="40000" advTm="16602"/>
    </mc:Choice>
    <mc:Fallback xmlns="">
      <p:transition spd="slow" advTm="166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fade">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500"/>
                                        <p:tgtEl>
                                          <p:spTgt spid="1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fade">
                                      <p:cBhvr>
                                        <p:cTn id="26"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7" name="Rectangle 20">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2">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 name="Content Placeholder 2">
            <a:extLst>
              <a:ext uri="{FF2B5EF4-FFF2-40B4-BE49-F238E27FC236}">
                <a16:creationId xmlns:a16="http://schemas.microsoft.com/office/drawing/2014/main" id="{E45F1870-5F8C-4069-A58F-7836934AE5D6}"/>
              </a:ext>
            </a:extLst>
          </p:cNvPr>
          <p:cNvGraphicFramePr/>
          <p:nvPr/>
        </p:nvGraphicFramePr>
        <p:xfrm>
          <a:off x="509434" y="-175394"/>
          <a:ext cx="6993914" cy="4038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tle 1">
            <a:extLst>
              <a:ext uri="{FF2B5EF4-FFF2-40B4-BE49-F238E27FC236}">
                <a16:creationId xmlns:a16="http://schemas.microsoft.com/office/drawing/2014/main" id="{913BE2AA-9C63-4EB3-A704-7F88C43E12A2}"/>
              </a:ext>
            </a:extLst>
          </p:cNvPr>
          <p:cNvSpPr txBox="1">
            <a:spLocks/>
          </p:cNvSpPr>
          <p:nvPr/>
        </p:nvSpPr>
        <p:spPr>
          <a:xfrm>
            <a:off x="147320" y="744324"/>
            <a:ext cx="7772400" cy="1313714"/>
          </a:xfrm>
          <a:prstGeom prst="rect">
            <a:avLst/>
          </a:prstGeom>
        </p:spPr>
        <p:txBody>
          <a:bodyPr>
            <a:normAutofit/>
          </a:bodyPr>
          <a:lstStyle>
            <a:lvl1pPr algn="ctr" defTabSz="914400" rtl="0" eaLnBrk="1" latinLnBrk="0" hangingPunct="1">
              <a:spcBef>
                <a:spcPct val="0"/>
              </a:spcBef>
              <a:buNone/>
              <a:defRPr sz="4000" b="1" kern="1200">
                <a:solidFill>
                  <a:schemeClr val="tx1"/>
                </a:solidFill>
                <a:latin typeface="Tahoma" pitchFamily="34" charset="0"/>
                <a:ea typeface="+mj-ea"/>
                <a:cs typeface="Tahoma"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dirty="0"/>
              <a:t>Major types of respirators</a:t>
            </a:r>
            <a:endParaRPr kumimoji="0" lang="en-US" sz="4000" b="1" i="0" u="none" strike="noStrike" kern="1200" cap="none" spc="0" normalizeH="0" baseline="0" noProof="0" dirty="0">
              <a:ln>
                <a:noFill/>
              </a:ln>
              <a:solidFill>
                <a:sysClr val="windowText" lastClr="000000"/>
              </a:solidFill>
              <a:effectLst/>
              <a:uLnTx/>
              <a:uFillTx/>
              <a:latin typeface="Tahoma" pitchFamily="34" charset="0"/>
              <a:ea typeface="+mj-ea"/>
              <a:cs typeface="Tahoma" pitchFamily="34" charset="0"/>
            </a:endParaRPr>
          </a:p>
        </p:txBody>
      </p:sp>
      <p:sp>
        <p:nvSpPr>
          <p:cNvPr id="12" name="Rectangle 25">
            <a:extLst>
              <a:ext uri="{FF2B5EF4-FFF2-40B4-BE49-F238E27FC236}">
                <a16:creationId xmlns:a16="http://schemas.microsoft.com/office/drawing/2014/main" id="{DFEF407E-455E-40D7-B18D-895725FDAFC9}"/>
              </a:ext>
            </a:extLst>
          </p:cNvPr>
          <p:cNvSpPr txBox="1">
            <a:spLocks noChangeArrowheads="1"/>
          </p:cNvSpPr>
          <p:nvPr/>
        </p:nvSpPr>
        <p:spPr bwMode="auto">
          <a:xfrm>
            <a:off x="611792" y="1922676"/>
            <a:ext cx="5614491"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25000"/>
              </a:spcBef>
              <a:spcAft>
                <a:spcPct val="0"/>
              </a:spcAft>
              <a:buClr>
                <a:srgbClr val="800000"/>
              </a:buClr>
              <a:defRPr sz="2800">
                <a:solidFill>
                  <a:schemeClr val="tx1"/>
                </a:solidFill>
                <a:latin typeface="+mn-lt"/>
                <a:ea typeface="+mn-ea"/>
                <a:cs typeface="+mn-cs"/>
              </a:defRPr>
            </a:lvl1pPr>
            <a:lvl2pPr marL="341313" indent="-227013" algn="l" rtl="0" eaLnBrk="0" fontAlgn="base" hangingPunct="0">
              <a:lnSpc>
                <a:spcPct val="90000"/>
              </a:lnSpc>
              <a:spcBef>
                <a:spcPct val="25000"/>
              </a:spcBef>
              <a:spcAft>
                <a:spcPct val="0"/>
              </a:spcAft>
              <a:buClr>
                <a:srgbClr val="800000"/>
              </a:buClr>
              <a:buSzPct val="115000"/>
              <a:buFont typeface="Times" panose="02020603050405020304" pitchFamily="18" charset="0"/>
              <a:buChar char="•"/>
              <a:defRPr sz="2800">
                <a:solidFill>
                  <a:schemeClr val="tx1"/>
                </a:solidFill>
                <a:latin typeface="+mn-lt"/>
              </a:defRPr>
            </a:lvl2pPr>
            <a:lvl3pPr marL="620713" indent="-1651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lvl="0" indent="-342900">
              <a:lnSpc>
                <a:spcPct val="100000"/>
              </a:lnSpc>
              <a:spcBef>
                <a:spcPct val="20000"/>
              </a:spcBef>
              <a:buClr>
                <a:srgbClr val="CCCC99"/>
              </a:buClr>
              <a:buSzPct val="70000"/>
            </a:pPr>
            <a:r>
              <a:rPr lang="en-US" altLang="en-US" sz="3100" kern="0" dirty="0">
                <a:solidFill>
                  <a:srgbClr val="000000"/>
                </a:solidFill>
                <a:latin typeface="Arial"/>
              </a:rPr>
              <a:t>Two Types:</a:t>
            </a:r>
          </a:p>
          <a:p>
            <a:pPr marL="342900" lvl="0" indent="-342900">
              <a:lnSpc>
                <a:spcPct val="150000"/>
              </a:lnSpc>
              <a:spcBef>
                <a:spcPct val="20000"/>
              </a:spcBef>
              <a:buClr>
                <a:srgbClr val="CCCC99"/>
              </a:buClr>
              <a:buSzPct val="70000"/>
              <a:buFont typeface="Wingdings" panose="05000000000000000000" pitchFamily="2" charset="2"/>
              <a:buChar char="l"/>
            </a:pPr>
            <a:r>
              <a:rPr lang="en-US" altLang="en-US" sz="3100" kern="0" dirty="0">
                <a:solidFill>
                  <a:srgbClr val="000000"/>
                </a:solidFill>
                <a:latin typeface="Arial"/>
              </a:rPr>
              <a:t>Air Purifying</a:t>
            </a:r>
          </a:p>
          <a:p>
            <a:pPr marL="342900" lvl="0" indent="-342900">
              <a:lnSpc>
                <a:spcPct val="150000"/>
              </a:lnSpc>
              <a:spcBef>
                <a:spcPct val="20000"/>
              </a:spcBef>
              <a:buClr>
                <a:srgbClr val="CCCC99"/>
              </a:buClr>
              <a:buSzPct val="70000"/>
              <a:buFont typeface="Wingdings" panose="05000000000000000000" pitchFamily="2" charset="2"/>
              <a:buChar char="l"/>
            </a:pPr>
            <a:r>
              <a:rPr lang="en-US" altLang="en-US" sz="3100" kern="0" dirty="0">
                <a:solidFill>
                  <a:srgbClr val="000000"/>
                </a:solidFill>
                <a:latin typeface="Arial"/>
              </a:rPr>
              <a:t>Atmosphere supplying respirators</a:t>
            </a:r>
          </a:p>
          <a:p>
            <a:pPr marL="342900" lvl="0" indent="-342900">
              <a:lnSpc>
                <a:spcPct val="150000"/>
              </a:lnSpc>
              <a:spcBef>
                <a:spcPct val="20000"/>
              </a:spcBef>
              <a:buClr>
                <a:srgbClr val="CCCC99"/>
              </a:buClr>
              <a:buSzPct val="70000"/>
              <a:buFont typeface="Wingdings" panose="05000000000000000000" pitchFamily="2" charset="2"/>
              <a:buChar char="l"/>
            </a:pPr>
            <a:r>
              <a:rPr lang="en-US" altLang="en-US" sz="3100" kern="0" dirty="0">
                <a:solidFill>
                  <a:srgbClr val="000000"/>
                </a:solidFill>
                <a:latin typeface="Arial"/>
              </a:rPr>
              <a:t>Must be approved by NIOSH</a:t>
            </a:r>
          </a:p>
          <a:p>
            <a:pPr marL="342900" lvl="0" indent="-342900">
              <a:lnSpc>
                <a:spcPct val="150000"/>
              </a:lnSpc>
              <a:spcBef>
                <a:spcPct val="20000"/>
              </a:spcBef>
              <a:buClr>
                <a:srgbClr val="CCCC99"/>
              </a:buClr>
              <a:buSzPct val="70000"/>
              <a:buFont typeface="Wingdings" panose="05000000000000000000" pitchFamily="2" charset="2"/>
              <a:buChar char="l"/>
            </a:pPr>
            <a:r>
              <a:rPr lang="en-US" altLang="en-US" sz="3100" kern="0" dirty="0">
                <a:solidFill>
                  <a:srgbClr val="000000"/>
                </a:solidFill>
                <a:latin typeface="Arial"/>
              </a:rPr>
              <a:t>Medical evaluation required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2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Picture 2" descr="A picture containing person&#10;&#10;Description automatically generated">
            <a:extLst>
              <a:ext uri="{FF2B5EF4-FFF2-40B4-BE49-F238E27FC236}">
                <a16:creationId xmlns:a16="http://schemas.microsoft.com/office/drawing/2014/main" id="{176771EE-222E-4CAD-A866-BF2EA6D11DF9}"/>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733245" y="2020077"/>
            <a:ext cx="5650015" cy="2747962"/>
          </a:xfrm>
          <a:prstGeom prst="rect">
            <a:avLst/>
          </a:prstGeom>
        </p:spPr>
      </p:pic>
      <p:sp>
        <p:nvSpPr>
          <p:cNvPr id="4" name="TextBox 3">
            <a:extLst>
              <a:ext uri="{FF2B5EF4-FFF2-40B4-BE49-F238E27FC236}">
                <a16:creationId xmlns:a16="http://schemas.microsoft.com/office/drawing/2014/main" id="{4BBFD8D4-EC8F-451D-9522-A7EE53FE8369}"/>
              </a:ext>
            </a:extLst>
          </p:cNvPr>
          <p:cNvSpPr txBox="1"/>
          <p:nvPr/>
        </p:nvSpPr>
        <p:spPr>
          <a:xfrm>
            <a:off x="5733245" y="4687679"/>
            <a:ext cx="5022339" cy="230832"/>
          </a:xfrm>
          <a:prstGeom prst="rect">
            <a:avLst/>
          </a:prstGeom>
          <a:noFill/>
        </p:spPr>
        <p:txBody>
          <a:bodyPr wrap="square" rtlCol="0">
            <a:spAutoFit/>
          </a:bodyPr>
          <a:lstStyle/>
          <a:p>
            <a:r>
              <a:rPr lang="en-US" sz="900">
                <a:hlinkClick r:id="rId12" tooltip="https://en.wikipedia.org/wiki/Filtering_facepiece_respirator"/>
              </a:rPr>
              <a:t>This Photo</a:t>
            </a:r>
            <a:r>
              <a:rPr lang="en-US" sz="900"/>
              <a:t> by Unknown Author is licensed under </a:t>
            </a:r>
            <a:r>
              <a:rPr lang="en-US" sz="900">
                <a:hlinkClick r:id="rId13" tooltip="https://creativecommons.org/licenses/by-sa/3.0/"/>
              </a:rPr>
              <a:t>CC BY-SA</a:t>
            </a:r>
            <a:endParaRPr lang="en-US" sz="900"/>
          </a:p>
        </p:txBody>
      </p:sp>
      <p:sp>
        <p:nvSpPr>
          <p:cNvPr id="5" name="Oval 4">
            <a:extLst>
              <a:ext uri="{FF2B5EF4-FFF2-40B4-BE49-F238E27FC236}">
                <a16:creationId xmlns:a16="http://schemas.microsoft.com/office/drawing/2014/main" id="{DA426DE6-7813-4659-BB2E-235AE62959E0}"/>
              </a:ext>
            </a:extLst>
          </p:cNvPr>
          <p:cNvSpPr/>
          <p:nvPr/>
        </p:nvSpPr>
        <p:spPr>
          <a:xfrm>
            <a:off x="9921923" y="2312680"/>
            <a:ext cx="211541" cy="5212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udio 7">
            <a:hlinkClick r:id="" action="ppaction://media"/>
            <a:extLst>
              <a:ext uri="{FF2B5EF4-FFF2-40B4-BE49-F238E27FC236}">
                <a16:creationId xmlns:a16="http://schemas.microsoft.com/office/drawing/2014/main" id="{1EFF3A0B-CFE1-468C-ADF9-3D37E9069F59}"/>
              </a:ext>
            </a:extLst>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257509713"/>
      </p:ext>
    </p:extLst>
  </p:cSld>
  <p:clrMapOvr>
    <a:masterClrMapping/>
  </p:clrMapOvr>
  <mc:AlternateContent xmlns:mc="http://schemas.openxmlformats.org/markup-compatibility/2006" xmlns:p14="http://schemas.microsoft.com/office/powerpoint/2010/main">
    <mc:Choice Requires="p14">
      <p:transition spd="slow" p14:dur="40000" advTm="17594"/>
    </mc:Choice>
    <mc:Fallback xmlns="">
      <p:transition spd="slow" advTm="175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fade">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500"/>
                                        <p:tgtEl>
                                          <p:spTgt spid="1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fade">
                                      <p:cBhvr>
                                        <p:cTn id="26" dur="500"/>
                                        <p:tgtEl>
                                          <p:spTgt spid="1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Effect transition="in" filter="fade">
                                      <p:cBhvr>
                                        <p:cTn id="31"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36BD0C-9ED9-45F1-BAFC-BA86A99CFB3D}"/>
              </a:ext>
            </a:extLst>
          </p:cNvPr>
          <p:cNvPicPr>
            <a:picLocks noChangeAspect="1"/>
          </p:cNvPicPr>
          <p:nvPr/>
        </p:nvPicPr>
        <p:blipFill>
          <a:blip r:embed="rId5"/>
          <a:stretch>
            <a:fillRect/>
          </a:stretch>
        </p:blipFill>
        <p:spPr>
          <a:xfrm>
            <a:off x="627413" y="1629796"/>
            <a:ext cx="10937172" cy="2798307"/>
          </a:xfrm>
          <a:prstGeom prst="rect">
            <a:avLst/>
          </a:prstGeom>
        </p:spPr>
      </p:pic>
      <p:pic>
        <p:nvPicPr>
          <p:cNvPr id="6" name="Picture 5">
            <a:extLst>
              <a:ext uri="{FF2B5EF4-FFF2-40B4-BE49-F238E27FC236}">
                <a16:creationId xmlns:a16="http://schemas.microsoft.com/office/drawing/2014/main" id="{6A1329A4-C7B4-4619-B556-AD8A72675839}"/>
              </a:ext>
            </a:extLst>
          </p:cNvPr>
          <p:cNvPicPr>
            <a:picLocks noChangeAspect="1"/>
          </p:cNvPicPr>
          <p:nvPr/>
        </p:nvPicPr>
        <p:blipFill>
          <a:blip r:embed="rId6"/>
          <a:stretch>
            <a:fillRect/>
          </a:stretch>
        </p:blipFill>
        <p:spPr>
          <a:xfrm>
            <a:off x="1880250" y="4286471"/>
            <a:ext cx="8431499" cy="1499746"/>
          </a:xfrm>
          <a:prstGeom prst="rect">
            <a:avLst/>
          </a:prstGeom>
        </p:spPr>
      </p:pic>
      <p:pic>
        <p:nvPicPr>
          <p:cNvPr id="2" name="Audio 1">
            <a:hlinkClick r:id="" action="ppaction://media"/>
            <a:extLst>
              <a:ext uri="{FF2B5EF4-FFF2-40B4-BE49-F238E27FC236}">
                <a16:creationId xmlns:a16="http://schemas.microsoft.com/office/drawing/2014/main" id="{87E89978-A4B0-4ABB-8F18-DB4495D7C49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430595421"/>
      </p:ext>
    </p:extLst>
  </p:cSld>
  <p:clrMapOvr>
    <a:masterClrMapping/>
  </p:clrMapOvr>
  <mc:AlternateContent xmlns:mc="http://schemas.openxmlformats.org/markup-compatibility/2006" xmlns:p14="http://schemas.microsoft.com/office/powerpoint/2010/main">
    <mc:Choice Requires="p14">
      <p:transition spd="slow" p14:dur="40000" advTm="17514"/>
    </mc:Choice>
    <mc:Fallback xmlns="">
      <p:transition spd="slow" advTm="175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
</p:tagLst>
</file>

<file path=ppt/tags/tag2.xml><?xml version="1.0" encoding="utf-8"?>
<p:tagLst xmlns:a="http://schemas.openxmlformats.org/drawingml/2006/main" xmlns:r="http://schemas.openxmlformats.org/officeDocument/2006/relationships" xmlns:p="http://schemas.openxmlformats.org/presentationml/2006/main">
  <p:tag name="TIMING" val="|2.1"/>
</p:tagLst>
</file>

<file path=ppt/tags/tag3.xml><?xml version="1.0" encoding="utf-8"?>
<p:tagLst xmlns:a="http://schemas.openxmlformats.org/drawingml/2006/main" xmlns:r="http://schemas.openxmlformats.org/officeDocument/2006/relationships" xmlns:p="http://schemas.openxmlformats.org/presentationml/2006/main">
  <p:tag name="TIMING" val="|0.8|4.4|2.6"/>
</p:tagLst>
</file>

<file path=ppt/tags/tag4.xml><?xml version="1.0" encoding="utf-8"?>
<p:tagLst xmlns:a="http://schemas.openxmlformats.org/drawingml/2006/main" xmlns:r="http://schemas.openxmlformats.org/officeDocument/2006/relationships" xmlns:p="http://schemas.openxmlformats.org/presentationml/2006/main">
  <p:tag name="TIMING" val="|1|4.2|3.2|3.6"/>
</p:tagLst>
</file>

<file path=ppt/tags/tag5.xml><?xml version="1.0" encoding="utf-8"?>
<p:tagLst xmlns:a="http://schemas.openxmlformats.org/drawingml/2006/main" xmlns:r="http://schemas.openxmlformats.org/officeDocument/2006/relationships" xmlns:p="http://schemas.openxmlformats.org/presentationml/2006/main">
  <p:tag name="TIMING" val="|1.9|2.7|1.5|2.2|1.4"/>
</p:tagLst>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358</Words>
  <Application>Microsoft Office PowerPoint</Application>
  <PresentationFormat>Widescreen</PresentationFormat>
  <Paragraphs>33</Paragraphs>
  <Slides>6</Slides>
  <Notes>6</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Corbel</vt:lpstr>
      <vt:lpstr>Tahoma</vt:lpstr>
      <vt:lpstr>Times</vt:lpstr>
      <vt:lpstr>Times New Roman</vt:lpstr>
      <vt:lpstr>Wingdings</vt:lpstr>
      <vt:lpstr>Basis</vt:lpstr>
      <vt:lpstr>PowerPoint Presentation</vt:lpstr>
      <vt:lpstr>respiratory safety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Tone</dc:creator>
  <cp:lastModifiedBy>Laura Tone</cp:lastModifiedBy>
  <cp:revision>2</cp:revision>
  <dcterms:created xsi:type="dcterms:W3CDTF">2021-11-30T17:08:00Z</dcterms:created>
  <dcterms:modified xsi:type="dcterms:W3CDTF">2021-12-08T21:48:46Z</dcterms:modified>
</cp:coreProperties>
</file>