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411" r:id="rId2"/>
    <p:sldId id="412" r:id="rId3"/>
    <p:sldId id="414" r:id="rId4"/>
    <p:sldId id="402" r:id="rId5"/>
    <p:sldId id="413" r:id="rId6"/>
    <p:sldId id="4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Tone" initials="LT" lastIdx="1" clrIdx="0">
    <p:extLst>
      <p:ext uri="{19B8F6BF-5375-455C-9EA6-DF929625EA0E}">
        <p15:presenceInfo xmlns:p15="http://schemas.microsoft.com/office/powerpoint/2012/main" userId="S::ltone@compsourcemutual.com::4a53369a-9a3a-40a7-8b55-8c3499105e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8B6396-93B8-4B9F-98DB-1B12514E892A}" v="1" dt="2021-12-08T21:49:07.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4660"/>
  </p:normalViewPr>
  <p:slideViewPr>
    <p:cSldViewPr snapToGrid="0">
      <p:cViewPr varScale="1">
        <p:scale>
          <a:sx n="85" d="100"/>
          <a:sy n="85" d="100"/>
        </p:scale>
        <p:origin x="4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on Bredy" userId="S::bbredy@compsourcemutual.com::927c5c91-6fe4-41c3-9ca5-3e86e62f3604" providerId="AD" clId="Web-{9A4860B5-EC30-4372-8447-D208E67792CA}"/>
    <pc:docChg chg="modSld">
      <pc:chgData name="Brandon Bredy" userId="S::bbredy@compsourcemutual.com::927c5c91-6fe4-41c3-9ca5-3e86e62f3604" providerId="AD" clId="Web-{9A4860B5-EC30-4372-8447-D208E67792CA}" dt="2021-10-22T18:02:49.621" v="0" actId="1076"/>
      <pc:docMkLst>
        <pc:docMk/>
      </pc:docMkLst>
      <pc:sldChg chg="modSp">
        <pc:chgData name="Brandon Bredy" userId="S::bbredy@compsourcemutual.com::927c5c91-6fe4-41c3-9ca5-3e86e62f3604" providerId="AD" clId="Web-{9A4860B5-EC30-4372-8447-D208E67792CA}" dt="2021-10-22T18:02:49.621" v="0" actId="1076"/>
        <pc:sldMkLst>
          <pc:docMk/>
          <pc:sldMk cId="2986476145" sldId="412"/>
        </pc:sldMkLst>
        <pc:picChg chg="mod">
          <ac:chgData name="Brandon Bredy" userId="S::bbredy@compsourcemutual.com::927c5c91-6fe4-41c3-9ca5-3e86e62f3604" providerId="AD" clId="Web-{9A4860B5-EC30-4372-8447-D208E67792CA}" dt="2021-10-22T18:02:49.621" v="0" actId="1076"/>
          <ac:picMkLst>
            <pc:docMk/>
            <pc:sldMk cId="2986476145" sldId="412"/>
            <ac:picMk id="11" creationId="{700EF04B-B328-4962-9360-F083747FD773}"/>
          </ac:picMkLst>
        </pc:picChg>
      </pc:sldChg>
    </pc:docChg>
  </pc:docChgLst>
  <pc:docChgLst>
    <pc:chgData name="Laura Tone" userId="4a53369a-9a3a-40a7-8b55-8c3499105e4b" providerId="ADAL" clId="{1B8B6396-93B8-4B9F-98DB-1B12514E892A}"/>
    <pc:docChg chg="custSel modSld">
      <pc:chgData name="Laura Tone" userId="4a53369a-9a3a-40a7-8b55-8c3499105e4b" providerId="ADAL" clId="{1B8B6396-93B8-4B9F-98DB-1B12514E892A}" dt="2021-12-08T21:49:07.929" v="1"/>
      <pc:docMkLst>
        <pc:docMk/>
      </pc:docMkLst>
      <pc:sldChg chg="addSp delSp mod">
        <pc:chgData name="Laura Tone" userId="4a53369a-9a3a-40a7-8b55-8c3499105e4b" providerId="ADAL" clId="{1B8B6396-93B8-4B9F-98DB-1B12514E892A}" dt="2021-12-08T21:49:07.929" v="1"/>
        <pc:sldMkLst>
          <pc:docMk/>
          <pc:sldMk cId="2253432159" sldId="411"/>
        </pc:sldMkLst>
        <pc:picChg chg="add">
          <ac:chgData name="Laura Tone" userId="4a53369a-9a3a-40a7-8b55-8c3499105e4b" providerId="ADAL" clId="{1B8B6396-93B8-4B9F-98DB-1B12514E892A}" dt="2021-12-08T21:49:07.929" v="1"/>
          <ac:picMkLst>
            <pc:docMk/>
            <pc:sldMk cId="2253432159" sldId="411"/>
            <ac:picMk id="2" creationId="{D9757CB1-4F7C-4EA5-98F4-CB58B018EC0A}"/>
          </ac:picMkLst>
        </pc:picChg>
        <pc:picChg chg="del">
          <ac:chgData name="Laura Tone" userId="4a53369a-9a3a-40a7-8b55-8c3499105e4b" providerId="ADAL" clId="{1B8B6396-93B8-4B9F-98DB-1B12514E892A}" dt="2021-12-08T21:49:05.672" v="0" actId="478"/>
          <ac:picMkLst>
            <pc:docMk/>
            <pc:sldMk cId="2253432159" sldId="411"/>
            <ac:picMk id="9" creationId="{0296558B-9DEF-4C65-87E8-1E435D652F92}"/>
          </ac:picMkLst>
        </pc:picChg>
      </pc:sldChg>
    </pc:docChg>
  </pc:docChgLst>
  <pc:docChgLst>
    <pc:chgData name="Laura Tone" userId="4a53369a-9a3a-40a7-8b55-8c3499105e4b" providerId="ADAL" clId="{BD9C10B5-557B-43A3-B16A-BC3AE456018A}"/>
    <pc:docChg chg="undo custSel addSld delSld modSld sldOrd">
      <pc:chgData name="Laura Tone" userId="4a53369a-9a3a-40a7-8b55-8c3499105e4b" providerId="ADAL" clId="{BD9C10B5-557B-43A3-B16A-BC3AE456018A}" dt="2021-10-20T18:55:14.249" v="801" actId="20577"/>
      <pc:docMkLst>
        <pc:docMk/>
      </pc:docMkLst>
      <pc:sldChg chg="addSp delSp modSp mod modNotesTx">
        <pc:chgData name="Laura Tone" userId="4a53369a-9a3a-40a7-8b55-8c3499105e4b" providerId="ADAL" clId="{BD9C10B5-557B-43A3-B16A-BC3AE456018A}" dt="2021-10-20T18:41:43.370" v="523" actId="5793"/>
        <pc:sldMkLst>
          <pc:docMk/>
          <pc:sldMk cId="2849151971" sldId="402"/>
        </pc:sldMkLst>
        <pc:spChg chg="del">
          <ac:chgData name="Laura Tone" userId="4a53369a-9a3a-40a7-8b55-8c3499105e4b" providerId="ADAL" clId="{BD9C10B5-557B-43A3-B16A-BC3AE456018A}" dt="2021-10-18T14:30:11.701" v="26" actId="478"/>
          <ac:spMkLst>
            <pc:docMk/>
            <pc:sldMk cId="2849151971" sldId="402"/>
            <ac:spMk id="5" creationId="{3388696D-1A9F-4647-B3AB-34B32805D308}"/>
          </ac:spMkLst>
        </pc:spChg>
        <pc:spChg chg="mod">
          <ac:chgData name="Laura Tone" userId="4a53369a-9a3a-40a7-8b55-8c3499105e4b" providerId="ADAL" clId="{BD9C10B5-557B-43A3-B16A-BC3AE456018A}" dt="2021-10-20T18:39:40.840" v="486" actId="20577"/>
          <ac:spMkLst>
            <pc:docMk/>
            <pc:sldMk cId="2849151971" sldId="402"/>
            <ac:spMk id="7" creationId="{913BE2AA-9C63-4EB3-A704-7F88C43E12A2}"/>
          </ac:spMkLst>
        </pc:spChg>
        <pc:spChg chg="mod">
          <ac:chgData name="Laura Tone" userId="4a53369a-9a3a-40a7-8b55-8c3499105e4b" providerId="ADAL" clId="{BD9C10B5-557B-43A3-B16A-BC3AE456018A}" dt="2021-10-20T18:41:43.370" v="523" actId="5793"/>
          <ac:spMkLst>
            <pc:docMk/>
            <pc:sldMk cId="2849151971" sldId="402"/>
            <ac:spMk id="9" creationId="{0EF60BD8-5E8F-4FB5-8B43-80A8FBB8AB5C}"/>
          </ac:spMkLst>
        </pc:spChg>
        <pc:spChg chg="del">
          <ac:chgData name="Laura Tone" userId="4a53369a-9a3a-40a7-8b55-8c3499105e4b" providerId="ADAL" clId="{BD9C10B5-557B-43A3-B16A-BC3AE456018A}" dt="2021-10-20T18:39:53.587" v="487" actId="478"/>
          <ac:spMkLst>
            <pc:docMk/>
            <pc:sldMk cId="2849151971" sldId="402"/>
            <ac:spMk id="10" creationId="{63E42058-471A-48CF-9901-533526F60650}"/>
          </ac:spMkLst>
        </pc:spChg>
        <pc:picChg chg="del">
          <ac:chgData name="Laura Tone" userId="4a53369a-9a3a-40a7-8b55-8c3499105e4b" providerId="ADAL" clId="{BD9C10B5-557B-43A3-B16A-BC3AE456018A}" dt="2021-10-18T14:30:11.701" v="26" actId="478"/>
          <ac:picMkLst>
            <pc:docMk/>
            <pc:sldMk cId="2849151971" sldId="402"/>
            <ac:picMk id="4" creationId="{E167EEA3-3F7D-4FFD-8C70-5375D4BFC0F6}"/>
          </ac:picMkLst>
        </pc:picChg>
        <pc:picChg chg="add mod">
          <ac:chgData name="Laura Tone" userId="4a53369a-9a3a-40a7-8b55-8c3499105e4b" providerId="ADAL" clId="{BD9C10B5-557B-43A3-B16A-BC3AE456018A}" dt="2021-10-20T18:40:34.174" v="502" actId="1076"/>
          <ac:picMkLst>
            <pc:docMk/>
            <pc:sldMk cId="2849151971" sldId="402"/>
            <ac:picMk id="8" creationId="{D826D1F0-7A2F-4C4A-B9A6-0F802BCDE378}"/>
          </ac:picMkLst>
        </pc:picChg>
      </pc:sldChg>
      <pc:sldChg chg="modNotesTx">
        <pc:chgData name="Laura Tone" userId="4a53369a-9a3a-40a7-8b55-8c3499105e4b" providerId="ADAL" clId="{BD9C10B5-557B-43A3-B16A-BC3AE456018A}" dt="2021-10-18T14:30:31.294" v="48" actId="20577"/>
        <pc:sldMkLst>
          <pc:docMk/>
          <pc:sldMk cId="2253432159" sldId="411"/>
        </pc:sldMkLst>
      </pc:sldChg>
      <pc:sldChg chg="addSp delSp modSp mod modNotesTx">
        <pc:chgData name="Laura Tone" userId="4a53369a-9a3a-40a7-8b55-8c3499105e4b" providerId="ADAL" clId="{BD9C10B5-557B-43A3-B16A-BC3AE456018A}" dt="2021-10-20T18:50:54.204" v="670" actId="478"/>
        <pc:sldMkLst>
          <pc:docMk/>
          <pc:sldMk cId="2986476145" sldId="412"/>
        </pc:sldMkLst>
        <pc:spChg chg="mod">
          <ac:chgData name="Laura Tone" userId="4a53369a-9a3a-40a7-8b55-8c3499105e4b" providerId="ADAL" clId="{BD9C10B5-557B-43A3-B16A-BC3AE456018A}" dt="2021-10-18T14:30:02.141" v="21" actId="20577"/>
          <ac:spMkLst>
            <pc:docMk/>
            <pc:sldMk cId="2986476145" sldId="412"/>
            <ac:spMk id="4" creationId="{65A85D8F-96DF-414F-96F0-8F01B9758670}"/>
          </ac:spMkLst>
        </pc:spChg>
        <pc:spChg chg="add del mod">
          <ac:chgData name="Laura Tone" userId="4a53369a-9a3a-40a7-8b55-8c3499105e4b" providerId="ADAL" clId="{BD9C10B5-557B-43A3-B16A-BC3AE456018A}" dt="2021-10-20T18:50:54.204" v="670" actId="478"/>
          <ac:spMkLst>
            <pc:docMk/>
            <pc:sldMk cId="2986476145" sldId="412"/>
            <ac:spMk id="6" creationId="{0835B4EA-DA5B-4678-9B18-1B516C2EA89A}"/>
          </ac:spMkLst>
        </pc:spChg>
        <pc:spChg chg="add del mod">
          <ac:chgData name="Laura Tone" userId="4a53369a-9a3a-40a7-8b55-8c3499105e4b" providerId="ADAL" clId="{BD9C10B5-557B-43A3-B16A-BC3AE456018A}" dt="2021-10-20T18:45:52.737" v="611" actId="478"/>
          <ac:spMkLst>
            <pc:docMk/>
            <pc:sldMk cId="2986476145" sldId="412"/>
            <ac:spMk id="12" creationId="{1C7F8402-3888-4017-99FA-461E493970D7}"/>
          </ac:spMkLst>
        </pc:spChg>
        <pc:picChg chg="add mod">
          <ac:chgData name="Laura Tone" userId="4a53369a-9a3a-40a7-8b55-8c3499105e4b" providerId="ADAL" clId="{BD9C10B5-557B-43A3-B16A-BC3AE456018A}" dt="2021-10-18T14:41:23.497" v="87" actId="1076"/>
          <ac:picMkLst>
            <pc:docMk/>
            <pc:sldMk cId="2986476145" sldId="412"/>
            <ac:picMk id="3" creationId="{04894290-D392-4C99-B1D6-6AB5DDDA0BD9}"/>
          </ac:picMkLst>
        </pc:picChg>
        <pc:picChg chg="add del mod">
          <ac:chgData name="Laura Tone" userId="4a53369a-9a3a-40a7-8b55-8c3499105e4b" providerId="ADAL" clId="{BD9C10B5-557B-43A3-B16A-BC3AE456018A}" dt="2021-10-20T18:50:49.799" v="669" actId="478"/>
          <ac:picMkLst>
            <pc:docMk/>
            <pc:sldMk cId="2986476145" sldId="412"/>
            <ac:picMk id="5" creationId="{DB9DC55C-B770-4BA8-B20A-EEBEC204DF09}"/>
          </ac:picMkLst>
        </pc:picChg>
        <pc:picChg chg="del">
          <ac:chgData name="Laura Tone" userId="4a53369a-9a3a-40a7-8b55-8c3499105e4b" providerId="ADAL" clId="{BD9C10B5-557B-43A3-B16A-BC3AE456018A}" dt="2021-10-18T14:30:04.841" v="22" actId="478"/>
          <ac:picMkLst>
            <pc:docMk/>
            <pc:sldMk cId="2986476145" sldId="412"/>
            <ac:picMk id="6" creationId="{CDEDA53F-D22F-4AF1-BA98-B88FCDD80BFE}"/>
          </ac:picMkLst>
        </pc:picChg>
        <pc:picChg chg="del">
          <ac:chgData name="Laura Tone" userId="4a53369a-9a3a-40a7-8b55-8c3499105e4b" providerId="ADAL" clId="{BD9C10B5-557B-43A3-B16A-BC3AE456018A}" dt="2021-10-18T14:30:07.725" v="24" actId="478"/>
          <ac:picMkLst>
            <pc:docMk/>
            <pc:sldMk cId="2986476145" sldId="412"/>
            <ac:picMk id="7" creationId="{016C2E9D-63F1-47D9-9B10-4953FDD613D1}"/>
          </ac:picMkLst>
        </pc:picChg>
        <pc:picChg chg="del">
          <ac:chgData name="Laura Tone" userId="4a53369a-9a3a-40a7-8b55-8c3499105e4b" providerId="ADAL" clId="{BD9C10B5-557B-43A3-B16A-BC3AE456018A}" dt="2021-10-18T14:30:08.955" v="25" actId="478"/>
          <ac:picMkLst>
            <pc:docMk/>
            <pc:sldMk cId="2986476145" sldId="412"/>
            <ac:picMk id="8" creationId="{F8B5A734-0B99-4E8D-90AD-7580CBDE4BE5}"/>
          </ac:picMkLst>
        </pc:picChg>
        <pc:picChg chg="del">
          <ac:chgData name="Laura Tone" userId="4a53369a-9a3a-40a7-8b55-8c3499105e4b" providerId="ADAL" clId="{BD9C10B5-557B-43A3-B16A-BC3AE456018A}" dt="2021-10-18T14:30:06.435" v="23" actId="478"/>
          <ac:picMkLst>
            <pc:docMk/>
            <pc:sldMk cId="2986476145" sldId="412"/>
            <ac:picMk id="9" creationId="{A47C157B-8F2C-4910-8633-AB2D79A2FE83}"/>
          </ac:picMkLst>
        </pc:picChg>
        <pc:picChg chg="add mod">
          <ac:chgData name="Laura Tone" userId="4a53369a-9a3a-40a7-8b55-8c3499105e4b" providerId="ADAL" clId="{BD9C10B5-557B-43A3-B16A-BC3AE456018A}" dt="2021-10-18T14:42:10.615" v="92" actId="1076"/>
          <ac:picMkLst>
            <pc:docMk/>
            <pc:sldMk cId="2986476145" sldId="412"/>
            <ac:picMk id="11" creationId="{700EF04B-B328-4962-9360-F083747FD773}"/>
          </ac:picMkLst>
        </pc:picChg>
        <pc:picChg chg="add mod">
          <ac:chgData name="Laura Tone" userId="4a53369a-9a3a-40a7-8b55-8c3499105e4b" providerId="ADAL" clId="{BD9C10B5-557B-43A3-B16A-BC3AE456018A}" dt="2021-10-20T18:35:04.214" v="137" actId="1076"/>
          <ac:picMkLst>
            <pc:docMk/>
            <pc:sldMk cId="2986476145" sldId="412"/>
            <ac:picMk id="18" creationId="{445ECA41-7A9F-491E-8111-6D73D1F73CB5}"/>
          </ac:picMkLst>
        </pc:picChg>
      </pc:sldChg>
      <pc:sldChg chg="addSp delSp modSp new mod addCm modNotesTx">
        <pc:chgData name="Laura Tone" userId="4a53369a-9a3a-40a7-8b55-8c3499105e4b" providerId="ADAL" clId="{BD9C10B5-557B-43A3-B16A-BC3AE456018A}" dt="2021-10-20T18:43:40.199" v="549" actId="1589"/>
        <pc:sldMkLst>
          <pc:docMk/>
          <pc:sldMk cId="976375253" sldId="413"/>
        </pc:sldMkLst>
        <pc:spChg chg="del mod">
          <ac:chgData name="Laura Tone" userId="4a53369a-9a3a-40a7-8b55-8c3499105e4b" providerId="ADAL" clId="{BD9C10B5-557B-43A3-B16A-BC3AE456018A}" dt="2021-10-20T18:31:24.906" v="97" actId="478"/>
          <ac:spMkLst>
            <pc:docMk/>
            <pc:sldMk cId="976375253" sldId="413"/>
            <ac:spMk id="2" creationId="{9EB91CCA-71F2-4219-84BB-1E1CD3F331F0}"/>
          </ac:spMkLst>
        </pc:spChg>
        <pc:spChg chg="del">
          <ac:chgData name="Laura Tone" userId="4a53369a-9a3a-40a7-8b55-8c3499105e4b" providerId="ADAL" clId="{BD9C10B5-557B-43A3-B16A-BC3AE456018A}" dt="2021-10-20T18:31:27.195" v="98" actId="478"/>
          <ac:spMkLst>
            <pc:docMk/>
            <pc:sldMk cId="976375253" sldId="413"/>
            <ac:spMk id="3" creationId="{0EFD9A37-03DC-4D57-944C-1505A1D52A39}"/>
          </ac:spMkLst>
        </pc:spChg>
        <pc:spChg chg="del">
          <ac:chgData name="Laura Tone" userId="4a53369a-9a3a-40a7-8b55-8c3499105e4b" providerId="ADAL" clId="{BD9C10B5-557B-43A3-B16A-BC3AE456018A}" dt="2021-10-20T18:31:29.895" v="99" actId="478"/>
          <ac:spMkLst>
            <pc:docMk/>
            <pc:sldMk cId="976375253" sldId="413"/>
            <ac:spMk id="4" creationId="{2B39C3E4-DA9B-473B-A6F7-BFF13DB499B0}"/>
          </ac:spMkLst>
        </pc:spChg>
        <pc:spChg chg="add mod">
          <ac:chgData name="Laura Tone" userId="4a53369a-9a3a-40a7-8b55-8c3499105e4b" providerId="ADAL" clId="{BD9C10B5-557B-43A3-B16A-BC3AE456018A}" dt="2021-10-20T18:31:18.969" v="94"/>
          <ac:spMkLst>
            <pc:docMk/>
            <pc:sldMk cId="976375253" sldId="413"/>
            <ac:spMk id="6" creationId="{21FB7DEA-AC4B-41D2-9F38-94FE3AB75AF2}"/>
          </ac:spMkLst>
        </pc:spChg>
        <pc:spChg chg="add mod">
          <ac:chgData name="Laura Tone" userId="4a53369a-9a3a-40a7-8b55-8c3499105e4b" providerId="ADAL" clId="{BD9C10B5-557B-43A3-B16A-BC3AE456018A}" dt="2021-10-20T18:32:09.757" v="123" actId="108"/>
          <ac:spMkLst>
            <pc:docMk/>
            <pc:sldMk cId="976375253" sldId="413"/>
            <ac:spMk id="7" creationId="{1C5B34A8-B2D0-43D6-B13C-736041AE9ED0}"/>
          </ac:spMkLst>
        </pc:spChg>
        <pc:spChg chg="add mod">
          <ac:chgData name="Laura Tone" userId="4a53369a-9a3a-40a7-8b55-8c3499105e4b" providerId="ADAL" clId="{BD9C10B5-557B-43A3-B16A-BC3AE456018A}" dt="2021-10-20T18:32:25.711" v="125" actId="1076"/>
          <ac:spMkLst>
            <pc:docMk/>
            <pc:sldMk cId="976375253" sldId="413"/>
            <ac:spMk id="9" creationId="{06D48201-B40D-4CAD-8532-E341E1BA1F75}"/>
          </ac:spMkLst>
        </pc:spChg>
        <pc:grpChg chg="add mod">
          <ac:chgData name="Laura Tone" userId="4a53369a-9a3a-40a7-8b55-8c3499105e4b" providerId="ADAL" clId="{BD9C10B5-557B-43A3-B16A-BC3AE456018A}" dt="2021-10-20T18:31:21.936" v="95" actId="1076"/>
          <ac:grpSpMkLst>
            <pc:docMk/>
            <pc:sldMk cId="976375253" sldId="413"/>
            <ac:grpSpMk id="5" creationId="{0CC88348-1EA1-40DC-8D36-72D5283539CD}"/>
          </ac:grpSpMkLst>
        </pc:grpChg>
        <pc:picChg chg="add del mod">
          <ac:chgData name="Laura Tone" userId="4a53369a-9a3a-40a7-8b55-8c3499105e4b" providerId="ADAL" clId="{BD9C10B5-557B-43A3-B16A-BC3AE456018A}" dt="2021-10-20T18:34:33.090" v="129" actId="478"/>
          <ac:picMkLst>
            <pc:docMk/>
            <pc:sldMk cId="976375253" sldId="413"/>
            <ac:picMk id="11" creationId="{BB25240F-966A-4E82-8046-AC9143FF6A71}"/>
          </ac:picMkLst>
        </pc:picChg>
        <pc:picChg chg="add mod">
          <ac:chgData name="Laura Tone" userId="4a53369a-9a3a-40a7-8b55-8c3499105e4b" providerId="ADAL" clId="{BD9C10B5-557B-43A3-B16A-BC3AE456018A}" dt="2021-10-20T18:34:49.337" v="133" actId="1076"/>
          <ac:picMkLst>
            <pc:docMk/>
            <pc:sldMk cId="976375253" sldId="413"/>
            <ac:picMk id="12" creationId="{0AB6B6DE-B286-4E4D-AA14-57AD185741F1}"/>
          </ac:picMkLst>
        </pc:picChg>
      </pc:sldChg>
      <pc:sldChg chg="addSp delSp modSp new mod ord modNotesTx">
        <pc:chgData name="Laura Tone" userId="4a53369a-9a3a-40a7-8b55-8c3499105e4b" providerId="ADAL" clId="{BD9C10B5-557B-43A3-B16A-BC3AE456018A}" dt="2021-10-20T18:47:43.056" v="656" actId="20577"/>
        <pc:sldMkLst>
          <pc:docMk/>
          <pc:sldMk cId="4213803338" sldId="414"/>
        </pc:sldMkLst>
        <pc:spChg chg="del">
          <ac:chgData name="Laura Tone" userId="4a53369a-9a3a-40a7-8b55-8c3499105e4b" providerId="ADAL" clId="{BD9C10B5-557B-43A3-B16A-BC3AE456018A}" dt="2021-10-20T18:44:34.051" v="570" actId="478"/>
          <ac:spMkLst>
            <pc:docMk/>
            <pc:sldMk cId="4213803338" sldId="414"/>
            <ac:spMk id="2" creationId="{F2ED7103-3BFC-4398-A410-6C92810FAC29}"/>
          </ac:spMkLst>
        </pc:spChg>
        <pc:spChg chg="del">
          <ac:chgData name="Laura Tone" userId="4a53369a-9a3a-40a7-8b55-8c3499105e4b" providerId="ADAL" clId="{BD9C10B5-557B-43A3-B16A-BC3AE456018A}" dt="2021-10-20T18:44:36.342" v="571" actId="478"/>
          <ac:spMkLst>
            <pc:docMk/>
            <pc:sldMk cId="4213803338" sldId="414"/>
            <ac:spMk id="3" creationId="{77C7CB0A-ABC3-45A8-84CB-A54F05D6DDF7}"/>
          </ac:spMkLst>
        </pc:spChg>
        <pc:spChg chg="del">
          <ac:chgData name="Laura Tone" userId="4a53369a-9a3a-40a7-8b55-8c3499105e4b" providerId="ADAL" clId="{BD9C10B5-557B-43A3-B16A-BC3AE456018A}" dt="2021-10-20T18:44:39.836" v="572" actId="478"/>
          <ac:spMkLst>
            <pc:docMk/>
            <pc:sldMk cId="4213803338" sldId="414"/>
            <ac:spMk id="4" creationId="{1896DE6D-2DAD-4F94-B742-2B6159579096}"/>
          </ac:spMkLst>
        </pc:spChg>
        <pc:spChg chg="mod">
          <ac:chgData name="Laura Tone" userId="4a53369a-9a3a-40a7-8b55-8c3499105e4b" providerId="ADAL" clId="{BD9C10B5-557B-43A3-B16A-BC3AE456018A}" dt="2021-10-20T18:42:05.580" v="525"/>
          <ac:spMkLst>
            <pc:docMk/>
            <pc:sldMk cId="4213803338" sldId="414"/>
            <ac:spMk id="6" creationId="{C98FB644-9C2F-4D91-8493-72FA5679D8D7}"/>
          </ac:spMkLst>
        </pc:spChg>
        <pc:spChg chg="mod">
          <ac:chgData name="Laura Tone" userId="4a53369a-9a3a-40a7-8b55-8c3499105e4b" providerId="ADAL" clId="{BD9C10B5-557B-43A3-B16A-BC3AE456018A}" dt="2021-10-20T18:43:25.746" v="547" actId="20577"/>
          <ac:spMkLst>
            <pc:docMk/>
            <pc:sldMk cId="4213803338" sldId="414"/>
            <ac:spMk id="7" creationId="{134B08D9-E0BB-431A-9B51-266A2763B88E}"/>
          </ac:spMkLst>
        </pc:spChg>
        <pc:spChg chg="add mod">
          <ac:chgData name="Laura Tone" userId="4a53369a-9a3a-40a7-8b55-8c3499105e4b" providerId="ADAL" clId="{BD9C10B5-557B-43A3-B16A-BC3AE456018A}" dt="2021-10-20T18:46:06.307" v="614" actId="14100"/>
          <ac:spMkLst>
            <pc:docMk/>
            <pc:sldMk cId="4213803338" sldId="414"/>
            <ac:spMk id="8" creationId="{B5C5FC6E-A69B-4504-A64F-D073798A7B92}"/>
          </ac:spMkLst>
        </pc:spChg>
        <pc:spChg chg="add mod">
          <ac:chgData name="Laura Tone" userId="4a53369a-9a3a-40a7-8b55-8c3499105e4b" providerId="ADAL" clId="{BD9C10B5-557B-43A3-B16A-BC3AE456018A}" dt="2021-10-20T18:46:00.817" v="613" actId="1076"/>
          <ac:spMkLst>
            <pc:docMk/>
            <pc:sldMk cId="4213803338" sldId="414"/>
            <ac:spMk id="10" creationId="{C6398D9C-1990-4201-8DAC-C2FF096F8938}"/>
          </ac:spMkLst>
        </pc:spChg>
        <pc:spChg chg="add del mod">
          <ac:chgData name="Laura Tone" userId="4a53369a-9a3a-40a7-8b55-8c3499105e4b" providerId="ADAL" clId="{BD9C10B5-557B-43A3-B16A-BC3AE456018A}" dt="2021-10-20T18:46:54.189" v="616"/>
          <ac:spMkLst>
            <pc:docMk/>
            <pc:sldMk cId="4213803338" sldId="414"/>
            <ac:spMk id="12" creationId="{933199DC-54C3-406E-ADC0-98CFE301FD46}"/>
          </ac:spMkLst>
        </pc:spChg>
        <pc:grpChg chg="add mod">
          <ac:chgData name="Laura Tone" userId="4a53369a-9a3a-40a7-8b55-8c3499105e4b" providerId="ADAL" clId="{BD9C10B5-557B-43A3-B16A-BC3AE456018A}" dt="2021-10-20T18:42:05.580" v="525"/>
          <ac:grpSpMkLst>
            <pc:docMk/>
            <pc:sldMk cId="4213803338" sldId="414"/>
            <ac:grpSpMk id="5" creationId="{452E8314-2202-4A04-AA54-8F7B4769F26C}"/>
          </ac:grpSpMkLst>
        </pc:grpChg>
        <pc:picChg chg="add mod">
          <ac:chgData name="Laura Tone" userId="4a53369a-9a3a-40a7-8b55-8c3499105e4b" providerId="ADAL" clId="{BD9C10B5-557B-43A3-B16A-BC3AE456018A}" dt="2021-10-20T18:46:00.817" v="613" actId="1076"/>
          <ac:picMkLst>
            <pc:docMk/>
            <pc:sldMk cId="4213803338" sldId="414"/>
            <ac:picMk id="9" creationId="{5661003B-73B4-4046-BE38-BA40BF3AED45}"/>
          </ac:picMkLst>
        </pc:picChg>
        <pc:picChg chg="add del mod">
          <ac:chgData name="Laura Tone" userId="4a53369a-9a3a-40a7-8b55-8c3499105e4b" providerId="ADAL" clId="{BD9C10B5-557B-43A3-B16A-BC3AE456018A}" dt="2021-10-20T18:46:54.189" v="616"/>
          <ac:picMkLst>
            <pc:docMk/>
            <pc:sldMk cId="4213803338" sldId="414"/>
            <ac:picMk id="11" creationId="{C3F2FB9F-9AE2-442B-821F-68D681F02EDD}"/>
          </ac:picMkLst>
        </pc:picChg>
      </pc:sldChg>
      <pc:sldChg chg="addSp delSp modSp new mod ord modNotesTx">
        <pc:chgData name="Laura Tone" userId="4a53369a-9a3a-40a7-8b55-8c3499105e4b" providerId="ADAL" clId="{BD9C10B5-557B-43A3-B16A-BC3AE456018A}" dt="2021-10-20T18:55:14.249" v="801" actId="20577"/>
        <pc:sldMkLst>
          <pc:docMk/>
          <pc:sldMk cId="2731021904" sldId="415"/>
        </pc:sldMkLst>
        <pc:spChg chg="del">
          <ac:chgData name="Laura Tone" userId="4a53369a-9a3a-40a7-8b55-8c3499105e4b" providerId="ADAL" clId="{BD9C10B5-557B-43A3-B16A-BC3AE456018A}" dt="2021-10-20T18:51:54.008" v="674" actId="478"/>
          <ac:spMkLst>
            <pc:docMk/>
            <pc:sldMk cId="2731021904" sldId="415"/>
            <ac:spMk id="2" creationId="{8B7E8F00-9AC9-48E5-A850-E024F9F28699}"/>
          </ac:spMkLst>
        </pc:spChg>
        <pc:spChg chg="del">
          <ac:chgData name="Laura Tone" userId="4a53369a-9a3a-40a7-8b55-8c3499105e4b" providerId="ADAL" clId="{BD9C10B5-557B-43A3-B16A-BC3AE456018A}" dt="2021-10-20T18:51:56.857" v="675" actId="478"/>
          <ac:spMkLst>
            <pc:docMk/>
            <pc:sldMk cId="2731021904" sldId="415"/>
            <ac:spMk id="3" creationId="{C5740C36-E1B3-41EC-AE10-992E20A21860}"/>
          </ac:spMkLst>
        </pc:spChg>
        <pc:spChg chg="del">
          <ac:chgData name="Laura Tone" userId="4a53369a-9a3a-40a7-8b55-8c3499105e4b" providerId="ADAL" clId="{BD9C10B5-557B-43A3-B16A-BC3AE456018A}" dt="2021-10-20T18:52:00.379" v="676" actId="478"/>
          <ac:spMkLst>
            <pc:docMk/>
            <pc:sldMk cId="2731021904" sldId="415"/>
            <ac:spMk id="4" creationId="{8C8FCD86-FB56-4B9B-B2DD-E27E091776F2}"/>
          </ac:spMkLst>
        </pc:spChg>
        <pc:spChg chg="mod">
          <ac:chgData name="Laura Tone" userId="4a53369a-9a3a-40a7-8b55-8c3499105e4b" providerId="ADAL" clId="{BD9C10B5-557B-43A3-B16A-BC3AE456018A}" dt="2021-10-20T18:52:08.348" v="677"/>
          <ac:spMkLst>
            <pc:docMk/>
            <pc:sldMk cId="2731021904" sldId="415"/>
            <ac:spMk id="6" creationId="{74113E41-45A0-4574-94AA-C3706238E285}"/>
          </ac:spMkLst>
        </pc:spChg>
        <pc:spChg chg="mod">
          <ac:chgData name="Laura Tone" userId="4a53369a-9a3a-40a7-8b55-8c3499105e4b" providerId="ADAL" clId="{BD9C10B5-557B-43A3-B16A-BC3AE456018A}" dt="2021-10-20T18:52:30.414" v="719" actId="20577"/>
          <ac:spMkLst>
            <pc:docMk/>
            <pc:sldMk cId="2731021904" sldId="415"/>
            <ac:spMk id="7" creationId="{4C56F941-00D6-434E-906B-60486F9DDAE2}"/>
          </ac:spMkLst>
        </pc:spChg>
        <pc:spChg chg="add mod">
          <ac:chgData name="Laura Tone" userId="4a53369a-9a3a-40a7-8b55-8c3499105e4b" providerId="ADAL" clId="{BD9C10B5-557B-43A3-B16A-BC3AE456018A}" dt="2021-10-20T18:54:07.028" v="747" actId="14100"/>
          <ac:spMkLst>
            <pc:docMk/>
            <pc:sldMk cId="2731021904" sldId="415"/>
            <ac:spMk id="8" creationId="{FC33E696-AB3B-4308-ADD4-0DCAF57DDA33}"/>
          </ac:spMkLst>
        </pc:spChg>
        <pc:grpChg chg="add mod">
          <ac:chgData name="Laura Tone" userId="4a53369a-9a3a-40a7-8b55-8c3499105e4b" providerId="ADAL" clId="{BD9C10B5-557B-43A3-B16A-BC3AE456018A}" dt="2021-10-20T18:52:08.348" v="677"/>
          <ac:grpSpMkLst>
            <pc:docMk/>
            <pc:sldMk cId="2731021904" sldId="415"/>
            <ac:grpSpMk id="5" creationId="{8129BE26-B13F-4D4E-80E7-3FC4BC154516}"/>
          </ac:grpSpMkLst>
        </pc:grpChg>
        <pc:picChg chg="add mod">
          <ac:chgData name="Laura Tone" userId="4a53369a-9a3a-40a7-8b55-8c3499105e4b" providerId="ADAL" clId="{BD9C10B5-557B-43A3-B16A-BC3AE456018A}" dt="2021-10-20T18:54:29.043" v="751" actId="1076"/>
          <ac:picMkLst>
            <pc:docMk/>
            <pc:sldMk cId="2731021904" sldId="415"/>
            <ac:picMk id="9" creationId="{68E1089F-E6C5-4F2B-811A-41B2F085A20B}"/>
          </ac:picMkLst>
        </pc:picChg>
      </pc:sldChg>
      <pc:sldChg chg="delSp modSp new del mod">
        <pc:chgData name="Laura Tone" userId="4a53369a-9a3a-40a7-8b55-8c3499105e4b" providerId="ADAL" clId="{BD9C10B5-557B-43A3-B16A-BC3AE456018A}" dt="2021-10-20T18:49:54.401" v="662" actId="47"/>
        <pc:sldMkLst>
          <pc:docMk/>
          <pc:sldMk cId="2843718133" sldId="415"/>
        </pc:sldMkLst>
        <pc:spChg chg="del mod">
          <ac:chgData name="Laura Tone" userId="4a53369a-9a3a-40a7-8b55-8c3499105e4b" providerId="ADAL" clId="{BD9C10B5-557B-43A3-B16A-BC3AE456018A}" dt="2021-10-20T18:48:03.797" v="659" actId="478"/>
          <ac:spMkLst>
            <pc:docMk/>
            <pc:sldMk cId="2843718133" sldId="415"/>
            <ac:spMk id="2" creationId="{42525939-7F49-44BD-ABCB-35F6F4A80BD0}"/>
          </ac:spMkLst>
        </pc:spChg>
        <pc:spChg chg="del">
          <ac:chgData name="Laura Tone" userId="4a53369a-9a3a-40a7-8b55-8c3499105e4b" providerId="ADAL" clId="{BD9C10B5-557B-43A3-B16A-BC3AE456018A}" dt="2021-10-20T18:48:06.740" v="660" actId="478"/>
          <ac:spMkLst>
            <pc:docMk/>
            <pc:sldMk cId="2843718133" sldId="415"/>
            <ac:spMk id="3" creationId="{1E9D6566-0225-4FDB-BE88-C92230FEB822}"/>
          </ac:spMkLst>
        </pc:spChg>
        <pc:spChg chg="del">
          <ac:chgData name="Laura Tone" userId="4a53369a-9a3a-40a7-8b55-8c3499105e4b" providerId="ADAL" clId="{BD9C10B5-557B-43A3-B16A-BC3AE456018A}" dt="2021-10-20T18:48:09.234" v="661" actId="478"/>
          <ac:spMkLst>
            <pc:docMk/>
            <pc:sldMk cId="2843718133" sldId="415"/>
            <ac:spMk id="4" creationId="{53353604-FC4F-44F8-B1A7-EB776598688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0-20T13:43:40.151" idx="1">
    <p:pos x="4172" y="2298"/>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8BB72-7779-4686-A234-9FCCE09FA04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600B53F-4ACD-45D8-9505-BE88E8529E75}">
      <dgm:prSet/>
      <dgm:spPr/>
      <dgm:t>
        <a:bodyPr/>
        <a:lstStyle/>
        <a:p>
          <a:endParaRPr lang="en-US" dirty="0"/>
        </a:p>
      </dgm:t>
    </dgm:pt>
    <dgm:pt modelId="{DC52A52C-3039-4B26-9315-BC39B5FFA5E4}" type="parTrans" cxnId="{E650500E-3FDF-49B0-AF47-BD6FA1BA2726}">
      <dgm:prSet/>
      <dgm:spPr/>
      <dgm:t>
        <a:bodyPr/>
        <a:lstStyle/>
        <a:p>
          <a:endParaRPr lang="en-US"/>
        </a:p>
      </dgm:t>
    </dgm:pt>
    <dgm:pt modelId="{2DD46C29-9E2B-4532-B1FF-249C53AD3A64}" type="sibTrans" cxnId="{E650500E-3FDF-49B0-AF47-BD6FA1BA2726}">
      <dgm:prSet/>
      <dgm:spPr/>
      <dgm:t>
        <a:bodyPr/>
        <a:lstStyle/>
        <a:p>
          <a:endParaRPr lang="en-US"/>
        </a:p>
      </dgm:t>
    </dgm:pt>
    <dgm:pt modelId="{4A55D04A-1A44-4FEF-AADF-96C5B2564BAE}">
      <dgm:prSet/>
      <dgm:spPr/>
      <dgm:t>
        <a:bodyPr/>
        <a:lstStyle/>
        <a:p>
          <a:endParaRPr lang="en-US" dirty="0"/>
        </a:p>
      </dgm:t>
    </dgm:pt>
    <dgm:pt modelId="{A233E98F-8164-4955-B54E-4F1716575868}" type="parTrans" cxnId="{9FC47AD7-B804-4CA8-8B28-DF4500A1D90E}">
      <dgm:prSet/>
      <dgm:spPr/>
      <dgm:t>
        <a:bodyPr/>
        <a:lstStyle/>
        <a:p>
          <a:endParaRPr lang="en-US"/>
        </a:p>
      </dgm:t>
    </dgm:pt>
    <dgm:pt modelId="{361D9F51-4650-4D09-A15A-1F7926C06FFC}" type="sibTrans" cxnId="{9FC47AD7-B804-4CA8-8B28-DF4500A1D90E}">
      <dgm:prSet/>
      <dgm:spPr/>
      <dgm:t>
        <a:bodyPr/>
        <a:lstStyle/>
        <a:p>
          <a:endParaRPr lang="en-US"/>
        </a:p>
      </dgm:t>
    </dgm:pt>
    <dgm:pt modelId="{41397773-2494-4B33-A413-C7BC1BB6BA00}" type="pres">
      <dgm:prSet presAssocID="{0498BB72-7779-4686-A234-9FCCE09FA045}" presName="linear" presStyleCnt="0">
        <dgm:presLayoutVars>
          <dgm:animLvl val="lvl"/>
          <dgm:resizeHandles val="exact"/>
        </dgm:presLayoutVars>
      </dgm:prSet>
      <dgm:spPr/>
    </dgm:pt>
    <dgm:pt modelId="{F6BE5C61-D91B-464A-8EED-A61A881FE77F}" type="pres">
      <dgm:prSet presAssocID="{8600B53F-4ACD-45D8-9505-BE88E8529E75}" presName="parentText" presStyleLbl="node1" presStyleIdx="0" presStyleCnt="1" custLinFactNeighborX="-919" custLinFactNeighborY="-14418">
        <dgm:presLayoutVars>
          <dgm:chMax val="0"/>
          <dgm:bulletEnabled val="1"/>
        </dgm:presLayoutVars>
      </dgm:prSet>
      <dgm:spPr/>
    </dgm:pt>
    <dgm:pt modelId="{6C34C74D-911B-44FA-93CC-2AE14CC64255}" type="pres">
      <dgm:prSet presAssocID="{8600B53F-4ACD-45D8-9505-BE88E8529E75}" presName="childText" presStyleLbl="revTx" presStyleIdx="0" presStyleCnt="1">
        <dgm:presLayoutVars>
          <dgm:bulletEnabled val="1"/>
        </dgm:presLayoutVars>
      </dgm:prSet>
      <dgm:spPr/>
    </dgm:pt>
  </dgm:ptLst>
  <dgm:cxnLst>
    <dgm:cxn modelId="{E650500E-3FDF-49B0-AF47-BD6FA1BA2726}" srcId="{0498BB72-7779-4686-A234-9FCCE09FA045}" destId="{8600B53F-4ACD-45D8-9505-BE88E8529E75}" srcOrd="0" destOrd="0" parTransId="{DC52A52C-3039-4B26-9315-BC39B5FFA5E4}" sibTransId="{2DD46C29-9E2B-4532-B1FF-249C53AD3A64}"/>
    <dgm:cxn modelId="{2E729549-3A38-4317-B510-0203EFE3F5D0}" type="presOf" srcId="{4A55D04A-1A44-4FEF-AADF-96C5B2564BAE}" destId="{6C34C74D-911B-44FA-93CC-2AE14CC64255}" srcOrd="0" destOrd="0" presId="urn:microsoft.com/office/officeart/2005/8/layout/vList2"/>
    <dgm:cxn modelId="{9FC47AD7-B804-4CA8-8B28-DF4500A1D90E}" srcId="{8600B53F-4ACD-45D8-9505-BE88E8529E75}" destId="{4A55D04A-1A44-4FEF-AADF-96C5B2564BAE}" srcOrd="0" destOrd="0" parTransId="{A233E98F-8164-4955-B54E-4F1716575868}" sibTransId="{361D9F51-4650-4D09-A15A-1F7926C06FFC}"/>
    <dgm:cxn modelId="{401A7FD8-A556-497A-A50A-B834BCA87514}" type="presOf" srcId="{0498BB72-7779-4686-A234-9FCCE09FA045}" destId="{41397773-2494-4B33-A413-C7BC1BB6BA00}" srcOrd="0" destOrd="0" presId="urn:microsoft.com/office/officeart/2005/8/layout/vList2"/>
    <dgm:cxn modelId="{9523EBDE-99AE-4F4B-8C43-721B7DAB1666}" type="presOf" srcId="{8600B53F-4ACD-45D8-9505-BE88E8529E75}" destId="{F6BE5C61-D91B-464A-8EED-A61A881FE77F}" srcOrd="0" destOrd="0" presId="urn:microsoft.com/office/officeart/2005/8/layout/vList2"/>
    <dgm:cxn modelId="{9598C241-2EEA-476D-A4E1-FBC616AB9399}" type="presParOf" srcId="{41397773-2494-4B33-A413-C7BC1BB6BA00}" destId="{F6BE5C61-D91B-464A-8EED-A61A881FE77F}" srcOrd="0" destOrd="0" presId="urn:microsoft.com/office/officeart/2005/8/layout/vList2"/>
    <dgm:cxn modelId="{FFF33B0F-8A5E-4808-8D82-90B631B3B15E}" type="presParOf" srcId="{41397773-2494-4B33-A413-C7BC1BB6BA00}" destId="{6C34C74D-911B-44FA-93CC-2AE14CC64255}"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E5C61-D91B-464A-8EED-A61A881FE77F}">
      <dsp:nvSpPr>
        <dsp:cNvPr id="0" name=""/>
        <dsp:cNvSpPr/>
      </dsp:nvSpPr>
      <dsp:spPr>
        <a:xfrm>
          <a:off x="0" y="717504"/>
          <a:ext cx="6993914" cy="1216800"/>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atMod val="105000"/>
              </a:schemeClr>
            </a:gs>
            <a:gs pos="100000">
              <a:schemeClr val="accent2">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dirty="0"/>
        </a:p>
      </dsp:txBody>
      <dsp:txXfrm>
        <a:off x="59399" y="776903"/>
        <a:ext cx="6875116" cy="1098002"/>
      </dsp:txXfrm>
    </dsp:sp>
    <dsp:sp modelId="{6C34C74D-911B-44FA-93CC-2AE14CC64255}">
      <dsp:nvSpPr>
        <dsp:cNvPr id="0" name=""/>
        <dsp:cNvSpPr/>
      </dsp:nvSpPr>
      <dsp:spPr>
        <a:xfrm>
          <a:off x="0" y="2089500"/>
          <a:ext cx="699391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057"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en-US" sz="5100" kern="1200" dirty="0"/>
        </a:p>
      </dsp:txBody>
      <dsp:txXfrm>
        <a:off x="0" y="2089500"/>
        <a:ext cx="6993914"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09064-1C1A-4C14-A2DA-EDC48E702152}"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051A2-5C77-46F3-AF72-0CD84979F647}" type="slidenum">
              <a:rPr lang="en-US" smtClean="0"/>
              <a:t>‹#›</a:t>
            </a:fld>
            <a:endParaRPr lang="en-US"/>
          </a:p>
        </p:txBody>
      </p:sp>
    </p:spTree>
    <p:extLst>
      <p:ext uri="{BB962C8B-B14F-4D97-AF65-F5344CB8AC3E}">
        <p14:creationId xmlns:p14="http://schemas.microsoft.com/office/powerpoint/2010/main" val="2523851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and welcome to our virtual training platform.  Today we will focus on power hand tools. Let’s get started.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54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discussing hazards associate with power hand tools, common injuries with power hand tools, and how to prevent hazards in your workplace.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18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buClrTx/>
              <a:defRPr/>
            </a:pPr>
            <a:r>
              <a:rPr lang="en-US" altLang="en-US" sz="1200" dirty="0">
                <a:solidFill>
                  <a:sysClr val="windowText" lastClr="000000"/>
                </a:solidFill>
                <a:latin typeface="Tahoma" pitchFamily="34" charset="0"/>
                <a:cs typeface="Tahoma" pitchFamily="34" charset="0"/>
              </a:rPr>
              <a:t>Some power tool precautions include:</a:t>
            </a:r>
          </a:p>
          <a:p>
            <a:pPr marL="285750" indent="-285750">
              <a:spcBef>
                <a:spcPct val="20000"/>
              </a:spcBef>
              <a:buClrTx/>
              <a:defRPr/>
            </a:pPr>
            <a:r>
              <a:rPr lang="en-US" altLang="en-US" sz="1200" dirty="0">
                <a:solidFill>
                  <a:sysClr val="windowText" lastClr="000000"/>
                </a:solidFill>
                <a:latin typeface="Tahoma" pitchFamily="34" charset="0"/>
                <a:cs typeface="Tahoma" pitchFamily="34" charset="0"/>
              </a:rPr>
              <a:t>Disconnect tools when not in use, before servicing and cleaning, and when changing accessories </a:t>
            </a:r>
          </a:p>
          <a:p>
            <a:pPr marL="285750" indent="-285750">
              <a:spcBef>
                <a:spcPct val="20000"/>
              </a:spcBef>
              <a:buClrTx/>
              <a:defRPr/>
            </a:pPr>
            <a:r>
              <a:rPr lang="en-US" altLang="en-US" sz="1200" dirty="0">
                <a:solidFill>
                  <a:sysClr val="windowText" lastClr="000000"/>
                </a:solidFill>
                <a:latin typeface="Tahoma" pitchFamily="34" charset="0"/>
                <a:cs typeface="Tahoma" pitchFamily="34" charset="0"/>
              </a:rPr>
              <a:t>Keep people not involved with the work away from the work</a:t>
            </a:r>
          </a:p>
          <a:p>
            <a:pPr marL="285750" indent="-285750">
              <a:spcBef>
                <a:spcPct val="20000"/>
              </a:spcBef>
              <a:buClrTx/>
              <a:defRPr/>
            </a:pPr>
            <a:r>
              <a:rPr lang="en-US" altLang="en-US" sz="1200" dirty="0">
                <a:solidFill>
                  <a:sysClr val="windowText" lastClr="000000"/>
                </a:solidFill>
                <a:latin typeface="Tahoma" pitchFamily="34" charset="0"/>
                <a:cs typeface="Tahoma" pitchFamily="34" charset="0"/>
              </a:rPr>
              <a:t>Secure work with clamps or a vise, freeing both hands to operate the tool</a:t>
            </a:r>
          </a:p>
          <a:p>
            <a:pPr marL="285750" indent="-285750">
              <a:spcBef>
                <a:spcPct val="20000"/>
              </a:spcBef>
              <a:buClrTx/>
              <a:defRPr/>
            </a:pPr>
            <a:r>
              <a:rPr lang="en-US" altLang="en-US" sz="1200" dirty="0">
                <a:solidFill>
                  <a:sysClr val="windowText" lastClr="000000"/>
                </a:solidFill>
                <a:latin typeface="Tahoma" pitchFamily="34" charset="0"/>
                <a:cs typeface="Tahoma" pitchFamily="34" charset="0"/>
              </a:rPr>
              <a:t>Don’t hold the switch button while carrying a plugged-in tool</a:t>
            </a:r>
          </a:p>
          <a:p>
            <a:pPr marL="285750" indent="-285750">
              <a:spcBef>
                <a:spcPct val="20000"/>
              </a:spcBef>
              <a:buClrTx/>
              <a:defRPr/>
            </a:pPr>
            <a:r>
              <a:rPr lang="en-US" altLang="en-US" sz="1200" dirty="0">
                <a:solidFill>
                  <a:sysClr val="windowText" lastClr="000000"/>
                </a:solidFill>
                <a:latin typeface="Tahoma" pitchFamily="34" charset="0"/>
                <a:cs typeface="Tahoma" pitchFamily="34" charset="0"/>
              </a:rPr>
              <a:t>Keep tools sharp and clean</a:t>
            </a:r>
          </a:p>
          <a:p>
            <a:pPr marL="285750" indent="-285750">
              <a:spcBef>
                <a:spcPct val="20000"/>
              </a:spcBef>
              <a:buClrTx/>
              <a:defRPr/>
            </a:pPr>
            <a:r>
              <a:rPr lang="en-US" altLang="en-US" sz="1200" dirty="0">
                <a:solidFill>
                  <a:sysClr val="windowText" lastClr="000000"/>
                </a:solidFill>
                <a:latin typeface="Tahoma" pitchFamily="34" charset="0"/>
                <a:cs typeface="Tahoma" pitchFamily="34" charset="0"/>
              </a:rPr>
              <a:t>Remove damaged electric tools &amp; tag them:  “Do Not Use”</a:t>
            </a:r>
          </a:p>
          <a:p>
            <a:endParaRPr lang="en-US" dirty="0"/>
          </a:p>
        </p:txBody>
      </p:sp>
      <p:sp>
        <p:nvSpPr>
          <p:cNvPr id="4" name="Slide Number Placeholder 3"/>
          <p:cNvSpPr>
            <a:spLocks noGrp="1"/>
          </p:cNvSpPr>
          <p:nvPr>
            <p:ph type="sldNum" sz="quarter" idx="5"/>
          </p:nvPr>
        </p:nvSpPr>
        <p:spPr/>
        <p:txBody>
          <a:bodyPr/>
          <a:lstStyle/>
          <a:p>
            <a:fld id="{5EC051A2-5C77-46F3-AF72-0CD84979F647}" type="slidenum">
              <a:rPr lang="en-US" smtClean="0"/>
              <a:t>3</a:t>
            </a:fld>
            <a:endParaRPr lang="en-US"/>
          </a:p>
        </p:txBody>
      </p:sp>
    </p:spTree>
    <p:extLst>
      <p:ext uri="{BB962C8B-B14F-4D97-AF65-F5344CB8AC3E}">
        <p14:creationId xmlns:p14="http://schemas.microsoft.com/office/powerpoint/2010/main" val="424870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Hand and power tools are a part of our everyday lives.  These tools help us to perform tasks that otherwise would be difficult or impossible.  However, even  simple tools can be hazardous, and have the potential for causing severe injuries when used or maintained improperly.  Special attention toward hand and power tool safety is necessary in order to reduce or eliminate these hazards.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528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tool safety includes maintain tools regularly, inspecting tools before starting your task, always using the correct tool for a specific job, proper PPE should be on before handling power tools, and if specific equipment has guards make sure they are in the proper position before starting your task.</a:t>
            </a:r>
          </a:p>
        </p:txBody>
      </p:sp>
      <p:sp>
        <p:nvSpPr>
          <p:cNvPr id="4" name="Slide Number Placeholder 3"/>
          <p:cNvSpPr>
            <a:spLocks noGrp="1"/>
          </p:cNvSpPr>
          <p:nvPr>
            <p:ph type="sldNum" sz="quarter" idx="5"/>
          </p:nvPr>
        </p:nvSpPr>
        <p:spPr/>
        <p:txBody>
          <a:bodyPr/>
          <a:lstStyle/>
          <a:p>
            <a:fld id="{5EC051A2-5C77-46F3-AF72-0CD84979F647}" type="slidenum">
              <a:rPr lang="en-US" smtClean="0"/>
              <a:t>5</a:t>
            </a:fld>
            <a:endParaRPr lang="en-US"/>
          </a:p>
        </p:txBody>
      </p:sp>
    </p:spTree>
    <p:extLst>
      <p:ext uri="{BB962C8B-B14F-4D97-AF65-F5344CB8AC3E}">
        <p14:creationId xmlns:p14="http://schemas.microsoft.com/office/powerpoint/2010/main" val="1399628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Employees should be given the proper </a:t>
            </a:r>
            <a:r>
              <a:rPr lang="en-US" altLang="en-US">
                <a:latin typeface="Arial" panose="020B0604020202020204" pitchFamily="34" charset="0"/>
              </a:rPr>
              <a:t>PPE when </a:t>
            </a:r>
            <a:r>
              <a:rPr lang="en-US" altLang="en-US" dirty="0">
                <a:latin typeface="Arial" panose="020B0604020202020204" pitchFamily="34" charset="0"/>
              </a:rPr>
              <a:t>using hand and power tools to protect them from hazards of falling, flying, abrasive, and splashing objects, or exposure to harmful dusts, fumes, mists, vapors, or gases.</a:t>
            </a:r>
          </a:p>
          <a:p>
            <a:endParaRPr lang="en-US" dirty="0"/>
          </a:p>
        </p:txBody>
      </p:sp>
      <p:sp>
        <p:nvSpPr>
          <p:cNvPr id="4" name="Slide Number Placeholder 3"/>
          <p:cNvSpPr>
            <a:spLocks noGrp="1"/>
          </p:cNvSpPr>
          <p:nvPr>
            <p:ph type="sldNum" sz="quarter" idx="5"/>
          </p:nvPr>
        </p:nvSpPr>
        <p:spPr/>
        <p:txBody>
          <a:bodyPr/>
          <a:lstStyle/>
          <a:p>
            <a:fld id="{5EC051A2-5C77-46F3-AF72-0CD84979F647}" type="slidenum">
              <a:rPr lang="en-US" smtClean="0"/>
              <a:t>6</a:t>
            </a:fld>
            <a:endParaRPr lang="en-US"/>
          </a:p>
        </p:txBody>
      </p:sp>
    </p:spTree>
    <p:extLst>
      <p:ext uri="{BB962C8B-B14F-4D97-AF65-F5344CB8AC3E}">
        <p14:creationId xmlns:p14="http://schemas.microsoft.com/office/powerpoint/2010/main" val="1183658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12/8/2021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Freeform: Shape 8" descr="Tag=AccentColor&#10;Flavor=Light&#10;Target=Fill">
            <a:extLst>
              <a:ext uri="{FF2B5EF4-FFF2-40B4-BE49-F238E27FC236}">
                <a16:creationId xmlns:a16="http://schemas.microsoft.com/office/drawing/2014/main" id="{6E084C0B-4455-4AC0-A5FF-495F57F49FF8}"/>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611479692"/>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738277842"/>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244292099"/>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170301894"/>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2759277283"/>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3751201926"/>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708573694"/>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9713C8C-8E70-45D5-AE59-23E60168254E}"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936711"/>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217352843"/>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731372611"/>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801767216"/>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29540979"/>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858204929"/>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876647462"/>
      </p:ext>
    </p:extLst>
  </p:cSld>
  <p:clrMapOvr>
    <a:masterClrMapping/>
  </p:clrMapOvr>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r>
              <a:rPr lang="en-US"/>
              <a:t>9/3/20XX</a:t>
            </a:r>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2400288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40000" advTm="45000"/>
    </mc:Choice>
    <mc:Fallback xmlns="">
      <p:transition spd="slow" advTm="45000"/>
    </mc:Fallback>
  </mc:AlternateContent>
  <p:hf hd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1.png"/><Relationship Id="rId3" Type="http://schemas.openxmlformats.org/officeDocument/2006/relationships/audio" Target="../media/media2.m4a"/><Relationship Id="rId7" Type="http://schemas.openxmlformats.org/officeDocument/2006/relationships/hyperlink" Target="https://www.publicdomainpictures.net/en/view-image.php?image=18137&amp;picture=cordless-drill" TargetMode="External"/><Relationship Id="rId12" Type="http://schemas.openxmlformats.org/officeDocument/2006/relationships/hyperlink" Target="http://nippleworks.blogspot.com/2008/11/night-riding-lenses.html" TargetMode="External"/><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3.jpg"/><Relationship Id="rId11" Type="http://schemas.openxmlformats.org/officeDocument/2006/relationships/image" Target="../media/image6.jpg"/><Relationship Id="rId5" Type="http://schemas.openxmlformats.org/officeDocument/2006/relationships/notesSlide" Target="../notesSlides/notesSlide2.xml"/><Relationship Id="rId10" Type="http://schemas.openxmlformats.org/officeDocument/2006/relationships/image" Target="../media/image5.jpeg"/><Relationship Id="rId4" Type="http://schemas.openxmlformats.org/officeDocument/2006/relationships/slideLayout" Target="../slideLayouts/slideLayout12.xml"/><Relationship Id="rId9" Type="http://schemas.openxmlformats.org/officeDocument/2006/relationships/hyperlink" Target="https://tooltime.txdi.org/handpowertool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hyperlink" Target="https://creativecommons.org/licenses/by-nc-sa/3.0/"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tooltime.txdi.org/handpowertools" TargetMode="External"/><Relationship Id="rId5" Type="http://schemas.openxmlformats.org/officeDocument/2006/relationships/image" Target="../media/image4.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png"/><Relationship Id="rId3" Type="http://schemas.openxmlformats.org/officeDocument/2006/relationships/audio" Target="../media/media4.m4a"/><Relationship Id="rId7" Type="http://schemas.openxmlformats.org/officeDocument/2006/relationships/diagramLayout" Target="../diagrams/layout1.xml"/><Relationship Id="rId12" Type="http://schemas.openxmlformats.org/officeDocument/2006/relationships/hyperlink" Target="https://www.publicdomainpictures.net/en/view-image.php?image=18137&amp;picture=cordless-drill" TargetMode="External"/><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diagramData" Target="../diagrams/data1.xml"/><Relationship Id="rId11" Type="http://schemas.openxmlformats.org/officeDocument/2006/relationships/image" Target="../media/image3.jpg"/><Relationship Id="rId5" Type="http://schemas.openxmlformats.org/officeDocument/2006/relationships/notesSlide" Target="../notesSlides/notesSlide4.xml"/><Relationship Id="rId10" Type="http://schemas.microsoft.com/office/2007/relationships/diagramDrawing" Target="../diagrams/drawing1.xml"/><Relationship Id="rId4" Type="http://schemas.openxmlformats.org/officeDocument/2006/relationships/slideLayout" Target="../slideLayouts/slideLayout13.xml"/><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comments" Target="../comments/commen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nippleworks.blogspot.com/2008/11/night-riding-lenses.html" TargetMode="External"/><Relationship Id="rId5" Type="http://schemas.openxmlformats.org/officeDocument/2006/relationships/image" Target="../media/image6.jp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7" name="Audio 16">
            <a:hlinkClick r:id="" action="ppaction://media"/>
            <a:extLst>
              <a:ext uri="{FF2B5EF4-FFF2-40B4-BE49-F238E27FC236}">
                <a16:creationId xmlns:a16="http://schemas.microsoft.com/office/drawing/2014/main" id="{93925CB1-EAE5-45AE-B1B8-9DC89287EDC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734800" y="6400800"/>
            <a:ext cx="304800" cy="304800"/>
          </a:xfrm>
          <a:prstGeom prst="rect">
            <a:avLst/>
          </a:prstGeom>
        </p:spPr>
      </p:pic>
      <p:pic>
        <p:nvPicPr>
          <p:cNvPr id="2" name="Picture 1">
            <a:extLst>
              <a:ext uri="{FF2B5EF4-FFF2-40B4-BE49-F238E27FC236}">
                <a16:creationId xmlns:a16="http://schemas.microsoft.com/office/drawing/2014/main" id="{D9757CB1-4F7C-4EA5-98F4-CB58B018EC0A}"/>
              </a:ext>
            </a:extLst>
          </p:cNvPr>
          <p:cNvPicPr>
            <a:picLocks noChangeAspect="1"/>
          </p:cNvPicPr>
          <p:nvPr/>
        </p:nvPicPr>
        <p:blipFill>
          <a:blip r:embed="rId7"/>
          <a:stretch>
            <a:fillRect/>
          </a:stretch>
        </p:blipFill>
        <p:spPr>
          <a:xfrm>
            <a:off x="508531" y="1950592"/>
            <a:ext cx="11174937" cy="2956816"/>
          </a:xfrm>
          <a:prstGeom prst="rect">
            <a:avLst/>
          </a:prstGeom>
        </p:spPr>
      </p:pic>
    </p:spTree>
    <p:custDataLst>
      <p:tags r:id="rId1"/>
    </p:custDataLst>
    <p:extLst>
      <p:ext uri="{BB962C8B-B14F-4D97-AF65-F5344CB8AC3E}">
        <p14:creationId xmlns:p14="http://schemas.microsoft.com/office/powerpoint/2010/main" val="2253432159"/>
      </p:ext>
    </p:extLst>
  </p:cSld>
  <p:clrMapOvr>
    <a:masterClrMapping/>
  </p:clrMapOvr>
  <mc:AlternateContent xmlns:mc="http://schemas.openxmlformats.org/markup-compatibility/2006" xmlns:p14="http://schemas.microsoft.com/office/powerpoint/2010/main">
    <mc:Choice Requires="p14">
      <p:transition spd="slow" p14:dur="40000" advTm="10788"/>
    </mc:Choice>
    <mc:Fallback xmlns="">
      <p:transition spd="slow" advTm="107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7F7D86A-709E-4A26-9BC7-C9D9922F4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7" name="Rectangle 56">
            <a:extLst>
              <a:ext uri="{FF2B5EF4-FFF2-40B4-BE49-F238E27FC236}">
                <a16:creationId xmlns:a16="http://schemas.microsoft.com/office/drawing/2014/main" id="{E2521B9D-892F-43BE-890E-E7B53E614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9" name="Straight Connector 58">
            <a:extLst>
              <a:ext uri="{FF2B5EF4-FFF2-40B4-BE49-F238E27FC236}">
                <a16:creationId xmlns:a16="http://schemas.microsoft.com/office/drawing/2014/main" id="{84D1E40A-ADD8-4074-BCF5-5ED160BB3E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0353B10-C236-4F1F-804B-8F8FD26C1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6828655"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63" name="Rectangle 62">
            <a:extLst>
              <a:ext uri="{FF2B5EF4-FFF2-40B4-BE49-F238E27FC236}">
                <a16:creationId xmlns:a16="http://schemas.microsoft.com/office/drawing/2014/main" id="{481DCB40-EB68-4F9A-AF54-FDD40DB32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2" y="0"/>
            <a:ext cx="12194342"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65" name="Straight Connector 64">
            <a:extLst>
              <a:ext uri="{FF2B5EF4-FFF2-40B4-BE49-F238E27FC236}">
                <a16:creationId xmlns:a16="http://schemas.microsoft.com/office/drawing/2014/main" id="{D05C218A-5447-4EEF-8596-150BF8138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769" y="4005950"/>
            <a:ext cx="420624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462410" y="1178718"/>
            <a:ext cx="5072422" cy="2937868"/>
          </a:xfrm>
        </p:spPr>
        <p:txBody>
          <a:bodyPr vert="horz" lIns="91440" tIns="45720" rIns="91440" bIns="45720" rtlCol="0" anchor="b">
            <a:normAutofit/>
          </a:bodyPr>
          <a:lstStyle/>
          <a:p>
            <a:pPr algn="ctr">
              <a:lnSpc>
                <a:spcPct val="85000"/>
              </a:lnSpc>
            </a:pPr>
            <a:r>
              <a:rPr lang="en-US" sz="7200" b="1" cap="all" dirty="0">
                <a:solidFill>
                  <a:srgbClr val="FFFFFF"/>
                </a:solidFill>
              </a:rPr>
              <a:t>Power hand tools</a:t>
            </a:r>
          </a:p>
        </p:txBody>
      </p:sp>
      <p:sp>
        <p:nvSpPr>
          <p:cNvPr id="67" name="Rectangle 66">
            <a:extLst>
              <a:ext uri="{FF2B5EF4-FFF2-40B4-BE49-F238E27FC236}">
                <a16:creationId xmlns:a16="http://schemas.microsoft.com/office/drawing/2014/main" id="{136F5402-AEE4-4DEA-BFB2-8A71C74A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3737" y="240031"/>
            <a:ext cx="5588304"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69" name="Rectangle 68">
            <a:extLst>
              <a:ext uri="{FF2B5EF4-FFF2-40B4-BE49-F238E27FC236}">
                <a16:creationId xmlns:a16="http://schemas.microsoft.com/office/drawing/2014/main" id="{DAD6CB95-168A-4045-8413-5FF5E3511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1" name="Rectangle 70">
            <a:extLst>
              <a:ext uri="{FF2B5EF4-FFF2-40B4-BE49-F238E27FC236}">
                <a16:creationId xmlns:a16="http://schemas.microsoft.com/office/drawing/2014/main" id="{609B5FE3-56D7-4AB0-8722-EF08D35C8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3" name="Rectangle 72">
            <a:extLst>
              <a:ext uri="{FF2B5EF4-FFF2-40B4-BE49-F238E27FC236}">
                <a16:creationId xmlns:a16="http://schemas.microsoft.com/office/drawing/2014/main" id="{8BBC5102-D758-4ABC-8DF4-E9CA2C008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5" name="Rectangle 74">
            <a:extLst>
              <a:ext uri="{FF2B5EF4-FFF2-40B4-BE49-F238E27FC236}">
                <a16:creationId xmlns:a16="http://schemas.microsoft.com/office/drawing/2014/main" id="{18AC7AF2-1B8E-4BDC-BACF-C5AE81A1A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7" name="Rectangle 76">
            <a:extLst>
              <a:ext uri="{FF2B5EF4-FFF2-40B4-BE49-F238E27FC236}">
                <a16:creationId xmlns:a16="http://schemas.microsoft.com/office/drawing/2014/main" id="{37D63682-4F00-4D8F-91AC-7DBD6C39D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616"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3" name="Picture 2">
            <a:extLst>
              <a:ext uri="{FF2B5EF4-FFF2-40B4-BE49-F238E27FC236}">
                <a16:creationId xmlns:a16="http://schemas.microsoft.com/office/drawing/2014/main" id="{04894290-D392-4C99-B1D6-6AB5DDDA0BD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313885" y="149092"/>
            <a:ext cx="2248760" cy="3053479"/>
          </a:xfrm>
          <a:prstGeom prst="rect">
            <a:avLst/>
          </a:prstGeom>
        </p:spPr>
      </p:pic>
      <p:pic>
        <p:nvPicPr>
          <p:cNvPr id="11" name="Picture 10">
            <a:extLst>
              <a:ext uri="{FF2B5EF4-FFF2-40B4-BE49-F238E27FC236}">
                <a16:creationId xmlns:a16="http://schemas.microsoft.com/office/drawing/2014/main" id="{700EF04B-B328-4962-9360-F083747FD77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396535" y="1273443"/>
            <a:ext cx="2694994" cy="2354317"/>
          </a:xfrm>
          <a:prstGeom prst="rect">
            <a:avLst/>
          </a:prstGeom>
        </p:spPr>
      </p:pic>
      <p:pic>
        <p:nvPicPr>
          <p:cNvPr id="18" name="Picture 7" descr="356258_f520">
            <a:extLst>
              <a:ext uri="{FF2B5EF4-FFF2-40B4-BE49-F238E27FC236}">
                <a16:creationId xmlns:a16="http://schemas.microsoft.com/office/drawing/2014/main" id="{445ECA41-7A9F-491E-8111-6D73D1F73C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1705" y="4084321"/>
            <a:ext cx="2848134" cy="2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tableware, sunglasses, spectacles&#10;&#10;Description automatically generated">
            <a:extLst>
              <a:ext uri="{FF2B5EF4-FFF2-40B4-BE49-F238E27FC236}">
                <a16:creationId xmlns:a16="http://schemas.microsoft.com/office/drawing/2014/main" id="{DB9DC55C-B770-4BA8-B20A-EEBEC204DF09}"/>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9285823" y="703399"/>
            <a:ext cx="2857500" cy="1752600"/>
          </a:xfrm>
          <a:prstGeom prst="rect">
            <a:avLst/>
          </a:prstGeom>
        </p:spPr>
      </p:pic>
      <p:pic>
        <p:nvPicPr>
          <p:cNvPr id="24" name="Audio 23">
            <a:hlinkClick r:id="" action="ppaction://media"/>
            <a:extLst>
              <a:ext uri="{FF2B5EF4-FFF2-40B4-BE49-F238E27FC236}">
                <a16:creationId xmlns:a16="http://schemas.microsoft.com/office/drawing/2014/main" id="{728D7230-9014-4DE5-B947-F1565930D78D}"/>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11734800" y="6400800"/>
            <a:ext cx="304800" cy="304800"/>
          </a:xfrm>
          <a:prstGeom prst="rect">
            <a:avLst/>
          </a:prstGeom>
        </p:spPr>
      </p:pic>
    </p:spTree>
    <p:custDataLst>
      <p:tags r:id="rId1"/>
    </p:custDataLst>
    <p:extLst>
      <p:ext uri="{BB962C8B-B14F-4D97-AF65-F5344CB8AC3E}">
        <p14:creationId xmlns:p14="http://schemas.microsoft.com/office/powerpoint/2010/main" val="2986476145"/>
      </p:ext>
    </p:extLst>
  </p:cSld>
  <p:clrMapOvr>
    <a:masterClrMapping/>
  </p:clrMapOvr>
  <mc:AlternateContent xmlns:mc="http://schemas.openxmlformats.org/markup-compatibility/2006" xmlns:p14="http://schemas.microsoft.com/office/powerpoint/2010/main">
    <mc:Choice Requires="p14">
      <p:transition spd="slow" p14:dur="40000" advTm="10383"/>
    </mc:Choice>
    <mc:Fallback xmlns="">
      <p:transition spd="slow" advTm="10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2E8314-2202-4A04-AA54-8F7B4769F26C}"/>
              </a:ext>
            </a:extLst>
          </p:cNvPr>
          <p:cNvGrpSpPr/>
          <p:nvPr/>
        </p:nvGrpSpPr>
        <p:grpSpPr>
          <a:xfrm>
            <a:off x="610445" y="672204"/>
            <a:ext cx="6993914" cy="1216800"/>
            <a:chOff x="0" y="717504"/>
            <a:chExt cx="6993914" cy="1216800"/>
          </a:xfrm>
        </p:grpSpPr>
        <p:sp>
          <p:nvSpPr>
            <p:cNvPr id="6" name="Rectangle: Rounded Corners 5">
              <a:extLst>
                <a:ext uri="{FF2B5EF4-FFF2-40B4-BE49-F238E27FC236}">
                  <a16:creationId xmlns:a16="http://schemas.microsoft.com/office/drawing/2014/main" id="{C98FB644-9C2F-4D91-8493-72FA5679D8D7}"/>
                </a:ext>
              </a:extLst>
            </p:cNvPr>
            <p:cNvSpPr/>
            <p:nvPr/>
          </p:nvSpPr>
          <p:spPr>
            <a:xfrm>
              <a:off x="0" y="717504"/>
              <a:ext cx="6993914" cy="1216800"/>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134B08D9-E0BB-431A-9B51-266A2763B88E}"/>
                </a:ext>
              </a:extLst>
            </p:cNvPr>
            <p:cNvSpPr txBox="1"/>
            <p:nvPr/>
          </p:nvSpPr>
          <p:spPr>
            <a:xfrm>
              <a:off x="59399" y="776903"/>
              <a:ext cx="6875116"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4000" b="1" dirty="0">
                  <a:solidFill>
                    <a:sysClr val="windowText" lastClr="000000"/>
                  </a:solidFill>
                  <a:latin typeface="Tahoma" pitchFamily="34" charset="0"/>
                  <a:ea typeface="+mj-ea"/>
                  <a:cs typeface="Tahoma" pitchFamily="34" charset="0"/>
                </a:rPr>
                <a:t>Power Tool Precautions</a:t>
              </a:r>
            </a:p>
          </p:txBody>
        </p:sp>
      </p:grpSp>
      <p:sp>
        <p:nvSpPr>
          <p:cNvPr id="8" name="Rectangle 3">
            <a:extLst>
              <a:ext uri="{FF2B5EF4-FFF2-40B4-BE49-F238E27FC236}">
                <a16:creationId xmlns:a16="http://schemas.microsoft.com/office/drawing/2014/main" id="{B5C5FC6E-A69B-4504-A64F-D073798A7B92}"/>
              </a:ext>
            </a:extLst>
          </p:cNvPr>
          <p:cNvSpPr txBox="1">
            <a:spLocks noChangeArrowheads="1"/>
          </p:cNvSpPr>
          <p:nvPr/>
        </p:nvSpPr>
        <p:spPr>
          <a:xfrm>
            <a:off x="825334" y="2506002"/>
            <a:ext cx="7777128" cy="3679794"/>
          </a:xfrm>
          <a:prstGeom prst="rect">
            <a:avLst/>
          </a:prstGeom>
        </p:spPr>
        <p:txBody>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285750" indent="-285750">
              <a:spcBef>
                <a:spcPct val="20000"/>
              </a:spcBef>
              <a:buClrTx/>
              <a:defRPr/>
            </a:pPr>
            <a:r>
              <a:rPr lang="en-US" altLang="en-US" sz="2000" dirty="0">
                <a:solidFill>
                  <a:sysClr val="windowText" lastClr="000000"/>
                </a:solidFill>
                <a:latin typeface="Tahoma" pitchFamily="34" charset="0"/>
                <a:cs typeface="Tahoma" pitchFamily="34" charset="0"/>
              </a:rPr>
              <a:t>Disconnect tools when not in use, before servicing and cleaning, and when changing accessories </a:t>
            </a:r>
          </a:p>
          <a:p>
            <a:pPr marL="285750" indent="-285750">
              <a:spcBef>
                <a:spcPct val="20000"/>
              </a:spcBef>
              <a:buClrTx/>
              <a:defRPr/>
            </a:pPr>
            <a:r>
              <a:rPr lang="en-US" altLang="en-US" sz="2000" dirty="0">
                <a:solidFill>
                  <a:sysClr val="windowText" lastClr="000000"/>
                </a:solidFill>
                <a:latin typeface="Tahoma" pitchFamily="34" charset="0"/>
                <a:cs typeface="Tahoma" pitchFamily="34" charset="0"/>
              </a:rPr>
              <a:t>Keep people not involved with the work away from the work</a:t>
            </a:r>
          </a:p>
          <a:p>
            <a:pPr marL="285750" indent="-285750">
              <a:spcBef>
                <a:spcPct val="20000"/>
              </a:spcBef>
              <a:buClrTx/>
              <a:defRPr/>
            </a:pPr>
            <a:r>
              <a:rPr lang="en-US" altLang="en-US" sz="2000" dirty="0">
                <a:solidFill>
                  <a:sysClr val="windowText" lastClr="000000"/>
                </a:solidFill>
                <a:latin typeface="Tahoma" pitchFamily="34" charset="0"/>
                <a:cs typeface="Tahoma" pitchFamily="34" charset="0"/>
              </a:rPr>
              <a:t>Secure work with clamps or a vise, freeing both hands to operate the tool</a:t>
            </a:r>
          </a:p>
          <a:p>
            <a:pPr marL="285750" indent="-285750">
              <a:spcBef>
                <a:spcPct val="20000"/>
              </a:spcBef>
              <a:buClrTx/>
              <a:defRPr/>
            </a:pPr>
            <a:r>
              <a:rPr lang="en-US" altLang="en-US" sz="2000" dirty="0">
                <a:solidFill>
                  <a:sysClr val="windowText" lastClr="000000"/>
                </a:solidFill>
                <a:latin typeface="Tahoma" pitchFamily="34" charset="0"/>
                <a:cs typeface="Tahoma" pitchFamily="34" charset="0"/>
              </a:rPr>
              <a:t>Don’t hold the switch button while carrying a plugged-in tool</a:t>
            </a:r>
          </a:p>
          <a:p>
            <a:pPr marL="285750" indent="-285750">
              <a:spcBef>
                <a:spcPct val="20000"/>
              </a:spcBef>
              <a:buClrTx/>
              <a:defRPr/>
            </a:pPr>
            <a:r>
              <a:rPr lang="en-US" altLang="en-US" sz="2000" dirty="0">
                <a:solidFill>
                  <a:sysClr val="windowText" lastClr="000000"/>
                </a:solidFill>
                <a:latin typeface="Tahoma" pitchFamily="34" charset="0"/>
                <a:cs typeface="Tahoma" pitchFamily="34" charset="0"/>
              </a:rPr>
              <a:t>Keep tools sharp and clean</a:t>
            </a:r>
          </a:p>
          <a:p>
            <a:pPr marL="285750" indent="-285750">
              <a:spcBef>
                <a:spcPct val="20000"/>
              </a:spcBef>
              <a:buClrTx/>
              <a:defRPr/>
            </a:pPr>
            <a:r>
              <a:rPr lang="en-US" altLang="en-US" sz="2000" dirty="0">
                <a:solidFill>
                  <a:sysClr val="windowText" lastClr="000000"/>
                </a:solidFill>
                <a:latin typeface="Tahoma" pitchFamily="34" charset="0"/>
                <a:cs typeface="Tahoma" pitchFamily="34" charset="0"/>
              </a:rPr>
              <a:t>Remove damaged electric tools &amp; tag them:  “Do Not Use”</a:t>
            </a:r>
          </a:p>
        </p:txBody>
      </p:sp>
      <p:pic>
        <p:nvPicPr>
          <p:cNvPr id="9" name="Picture 8">
            <a:extLst>
              <a:ext uri="{FF2B5EF4-FFF2-40B4-BE49-F238E27FC236}">
                <a16:creationId xmlns:a16="http://schemas.microsoft.com/office/drawing/2014/main" id="{5661003B-73B4-4046-BE38-BA40BF3AED4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53163" y="1549893"/>
            <a:ext cx="2694994" cy="2354317"/>
          </a:xfrm>
          <a:prstGeom prst="rect">
            <a:avLst/>
          </a:prstGeom>
        </p:spPr>
      </p:pic>
      <p:sp>
        <p:nvSpPr>
          <p:cNvPr id="10" name="TextBox 9">
            <a:extLst>
              <a:ext uri="{FF2B5EF4-FFF2-40B4-BE49-F238E27FC236}">
                <a16:creationId xmlns:a16="http://schemas.microsoft.com/office/drawing/2014/main" id="{C6398D9C-1990-4201-8DAC-C2FF096F8938}"/>
              </a:ext>
            </a:extLst>
          </p:cNvPr>
          <p:cNvSpPr txBox="1"/>
          <p:nvPr/>
        </p:nvSpPr>
        <p:spPr>
          <a:xfrm>
            <a:off x="8753163" y="4103677"/>
            <a:ext cx="2694994" cy="369332"/>
          </a:xfrm>
          <a:prstGeom prst="rect">
            <a:avLst/>
          </a:prstGeom>
          <a:noFill/>
        </p:spPr>
        <p:txBody>
          <a:bodyPr wrap="square" rtlCol="0">
            <a:spAutoFit/>
          </a:bodyPr>
          <a:lstStyle/>
          <a:p>
            <a:r>
              <a:rPr lang="en-US" sz="900">
                <a:hlinkClick r:id="rId6" tooltip="https://tooltime.txdi.org/handpowertools"/>
              </a:rPr>
              <a:t>This Photo</a:t>
            </a:r>
            <a:r>
              <a:rPr lang="en-US" sz="900"/>
              <a:t> by Unknown Author is licensed under </a:t>
            </a:r>
            <a:r>
              <a:rPr lang="en-US" sz="900">
                <a:hlinkClick r:id="rId7" tooltip="https://creativecommons.org/licenses/by-nc-sa/3.0/"/>
              </a:rPr>
              <a:t>CC BY-SA-NC</a:t>
            </a:r>
            <a:endParaRPr lang="en-US" sz="900"/>
          </a:p>
        </p:txBody>
      </p:sp>
      <p:pic>
        <p:nvPicPr>
          <p:cNvPr id="16" name="Audio 15">
            <a:hlinkClick r:id="" action="ppaction://media"/>
            <a:extLst>
              <a:ext uri="{FF2B5EF4-FFF2-40B4-BE49-F238E27FC236}">
                <a16:creationId xmlns:a16="http://schemas.microsoft.com/office/drawing/2014/main" id="{2C40FDCA-92F6-4DF5-B73C-8C344C3013C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4213803338"/>
      </p:ext>
    </p:extLst>
  </p:cSld>
  <p:clrMapOvr>
    <a:masterClrMapping/>
  </p:clrMapOvr>
  <mc:AlternateContent xmlns:mc="http://schemas.openxmlformats.org/markup-compatibility/2006" xmlns:p14="http://schemas.microsoft.com/office/powerpoint/2010/main">
    <mc:Choice Requires="p14">
      <p:transition spd="slow" p14:dur="40000" advTm="37815"/>
    </mc:Choice>
    <mc:Fallback xmlns="">
      <p:transition spd="slow" advTm="378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 name="Rectangle 2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2">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 name="Content Placeholder 2">
            <a:extLst>
              <a:ext uri="{FF2B5EF4-FFF2-40B4-BE49-F238E27FC236}">
                <a16:creationId xmlns:a16="http://schemas.microsoft.com/office/drawing/2014/main" id="{E45F1870-5F8C-4069-A58F-7836934AE5D6}"/>
              </a:ext>
            </a:extLst>
          </p:cNvPr>
          <p:cNvGraphicFramePr/>
          <p:nvPr/>
        </p:nvGraphicFramePr>
        <p:xfrm>
          <a:off x="509434" y="-175394"/>
          <a:ext cx="6993914" cy="4038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a:extLst>
              <a:ext uri="{FF2B5EF4-FFF2-40B4-BE49-F238E27FC236}">
                <a16:creationId xmlns:a16="http://schemas.microsoft.com/office/drawing/2014/main" id="{913BE2AA-9C63-4EB3-A704-7F88C43E12A2}"/>
              </a:ext>
            </a:extLst>
          </p:cNvPr>
          <p:cNvSpPr txBox="1">
            <a:spLocks/>
          </p:cNvSpPr>
          <p:nvPr/>
        </p:nvSpPr>
        <p:spPr>
          <a:xfrm>
            <a:off x="231140" y="472633"/>
            <a:ext cx="7772400" cy="1313714"/>
          </a:xfrm>
          <a:prstGeom prst="rect">
            <a:avLst/>
          </a:prstGeom>
        </p:spPr>
        <p:txBody>
          <a:bodyPr>
            <a:normAutofit/>
          </a:bodyPr>
          <a:lstStyle>
            <a:lvl1pPr algn="ctr" defTabSz="914400" rtl="0" eaLnBrk="1" latinLnBrk="0" hangingPunct="1">
              <a:spcBef>
                <a:spcPct val="0"/>
              </a:spcBef>
              <a:buNone/>
              <a:defRPr sz="4000" b="1" kern="1200">
                <a:solidFill>
                  <a:schemeClr val="tx1"/>
                </a:solidFill>
                <a:latin typeface="Tahoma" pitchFamily="34" charset="0"/>
                <a:ea typeface="+mj-ea"/>
                <a:cs typeface="Tahoma"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Tahoma" pitchFamily="34" charset="0"/>
                <a:ea typeface="+mj-ea"/>
                <a:cs typeface="Tahoma" pitchFamily="34" charset="0"/>
              </a:rPr>
              <a:t>Hazards Associated with Power Tools</a:t>
            </a:r>
          </a:p>
        </p:txBody>
      </p:sp>
      <p:sp>
        <p:nvSpPr>
          <p:cNvPr id="9" name="Content Placeholder 2">
            <a:extLst>
              <a:ext uri="{FF2B5EF4-FFF2-40B4-BE49-F238E27FC236}">
                <a16:creationId xmlns:a16="http://schemas.microsoft.com/office/drawing/2014/main" id="{0EF60BD8-5E8F-4FB5-8B43-80A8FBB8AB5C}"/>
              </a:ext>
            </a:extLst>
          </p:cNvPr>
          <p:cNvSpPr txBox="1">
            <a:spLocks/>
          </p:cNvSpPr>
          <p:nvPr/>
        </p:nvSpPr>
        <p:spPr>
          <a:xfrm>
            <a:off x="651681" y="2205581"/>
            <a:ext cx="8474564" cy="3848990"/>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spcBef>
                <a:spcPct val="30000"/>
              </a:spcBef>
              <a:buNone/>
            </a:pPr>
            <a:r>
              <a:rPr lang="en-US" altLang="en-US" sz="3000" dirty="0"/>
              <a:t>Workers using hand and power tools may be exposed to these hazards: </a:t>
            </a:r>
          </a:p>
          <a:p>
            <a:pPr marL="0" indent="0" eaLnBrk="1" hangingPunct="1">
              <a:lnSpc>
                <a:spcPct val="90000"/>
              </a:lnSpc>
              <a:spcBef>
                <a:spcPct val="30000"/>
              </a:spcBef>
            </a:pPr>
            <a:endParaRPr lang="en-US" altLang="en-US" sz="3000" dirty="0"/>
          </a:p>
          <a:p>
            <a:pPr>
              <a:lnSpc>
                <a:spcPct val="90000"/>
              </a:lnSpc>
              <a:spcBef>
                <a:spcPct val="30000"/>
              </a:spcBef>
            </a:pPr>
            <a:r>
              <a:rPr lang="en-US" altLang="en-US" sz="3000" dirty="0"/>
              <a:t>Objects that fall, fly, are abrasive, or splash</a:t>
            </a:r>
          </a:p>
          <a:p>
            <a:pPr>
              <a:lnSpc>
                <a:spcPct val="90000"/>
              </a:lnSpc>
              <a:spcBef>
                <a:spcPct val="30000"/>
              </a:spcBef>
            </a:pPr>
            <a:r>
              <a:rPr lang="en-US" altLang="en-US" sz="3000" dirty="0"/>
              <a:t>Harmful dusts, fumes, mists, vapors, and gases</a:t>
            </a:r>
          </a:p>
          <a:p>
            <a:pPr>
              <a:lnSpc>
                <a:spcPct val="90000"/>
              </a:lnSpc>
              <a:spcBef>
                <a:spcPct val="30000"/>
              </a:spcBef>
            </a:pPr>
            <a:r>
              <a:rPr lang="en-US" altLang="en-US" sz="3000" dirty="0"/>
              <a:t>Frayed or damaged electrical cords, hazardous connections and improper grounding</a:t>
            </a:r>
          </a:p>
          <a:p>
            <a:pPr>
              <a:lnSpc>
                <a:spcPct val="90000"/>
              </a:lnSpc>
              <a:spcBef>
                <a:spcPct val="30000"/>
              </a:spcBef>
            </a:pPr>
            <a:r>
              <a:rPr lang="en-US" altLang="en-US" sz="3000" dirty="0"/>
              <a:t>Vibration and impact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Tahoma" pitchFamily="34" charset="0"/>
              <a:ea typeface="+mn-ea"/>
              <a:cs typeface="Tahoma" pitchFamily="34" charset="0"/>
            </a:endParaRPr>
          </a:p>
        </p:txBody>
      </p:sp>
      <p:pic>
        <p:nvPicPr>
          <p:cNvPr id="8" name="Picture 7">
            <a:extLst>
              <a:ext uri="{FF2B5EF4-FFF2-40B4-BE49-F238E27FC236}">
                <a16:creationId xmlns:a16="http://schemas.microsoft.com/office/drawing/2014/main" id="{D826D1F0-7A2F-4C4A-B9A6-0F802BCDE378}"/>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9126245" y="1069759"/>
            <a:ext cx="2248760" cy="3053479"/>
          </a:xfrm>
          <a:prstGeom prst="rect">
            <a:avLst/>
          </a:prstGeom>
        </p:spPr>
      </p:pic>
      <p:pic>
        <p:nvPicPr>
          <p:cNvPr id="18" name="Audio 17">
            <a:hlinkClick r:id="" action="ppaction://media"/>
            <a:extLst>
              <a:ext uri="{FF2B5EF4-FFF2-40B4-BE49-F238E27FC236}">
                <a16:creationId xmlns:a16="http://schemas.microsoft.com/office/drawing/2014/main" id="{44B2DC7E-5C52-4A79-AF51-642C53AE184A}"/>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11734800" y="6400800"/>
            <a:ext cx="304800" cy="304800"/>
          </a:xfrm>
          <a:prstGeom prst="rect">
            <a:avLst/>
          </a:prstGeom>
        </p:spPr>
      </p:pic>
    </p:spTree>
    <p:custDataLst>
      <p:tags r:id="rId1"/>
    </p:custDataLst>
    <p:extLst>
      <p:ext uri="{BB962C8B-B14F-4D97-AF65-F5344CB8AC3E}">
        <p14:creationId xmlns:p14="http://schemas.microsoft.com/office/powerpoint/2010/main" val="2849151971"/>
      </p:ext>
    </p:extLst>
  </p:cSld>
  <p:clrMapOvr>
    <a:masterClrMapping/>
  </p:clrMapOvr>
  <mc:AlternateContent xmlns:mc="http://schemas.openxmlformats.org/markup-compatibility/2006" xmlns:p14="http://schemas.microsoft.com/office/powerpoint/2010/main">
    <mc:Choice Requires="p14">
      <p:transition spd="slow" p14:dur="40000" advTm="26456"/>
    </mc:Choice>
    <mc:Fallback xmlns="">
      <p:transition spd="slow" advTm="264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C88348-1EA1-40DC-8D36-72D5283539CD}"/>
              </a:ext>
            </a:extLst>
          </p:cNvPr>
          <p:cNvGrpSpPr/>
          <p:nvPr/>
        </p:nvGrpSpPr>
        <p:grpSpPr>
          <a:xfrm>
            <a:off x="610445" y="672204"/>
            <a:ext cx="6993914" cy="1216800"/>
            <a:chOff x="0" y="717504"/>
            <a:chExt cx="6993914" cy="1216800"/>
          </a:xfrm>
        </p:grpSpPr>
        <p:sp>
          <p:nvSpPr>
            <p:cNvPr id="6" name="Rectangle: Rounded Corners 5">
              <a:extLst>
                <a:ext uri="{FF2B5EF4-FFF2-40B4-BE49-F238E27FC236}">
                  <a16:creationId xmlns:a16="http://schemas.microsoft.com/office/drawing/2014/main" id="{21FB7DEA-AC4B-41D2-9F38-94FE3AB75AF2}"/>
                </a:ext>
              </a:extLst>
            </p:cNvPr>
            <p:cNvSpPr/>
            <p:nvPr/>
          </p:nvSpPr>
          <p:spPr>
            <a:xfrm>
              <a:off x="0" y="717504"/>
              <a:ext cx="6993914" cy="1216800"/>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1C5B34A8-B2D0-43D6-B13C-736041AE9ED0}"/>
                </a:ext>
              </a:extLst>
            </p:cNvPr>
            <p:cNvSpPr txBox="1"/>
            <p:nvPr/>
          </p:nvSpPr>
          <p:spPr>
            <a:xfrm>
              <a:off x="59399" y="776903"/>
              <a:ext cx="6875116"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4000" b="1" dirty="0">
                  <a:solidFill>
                    <a:sysClr val="windowText" lastClr="000000"/>
                  </a:solidFill>
                  <a:latin typeface="Tahoma" pitchFamily="34" charset="0"/>
                  <a:ea typeface="+mj-ea"/>
                  <a:cs typeface="Tahoma" pitchFamily="34" charset="0"/>
                </a:rPr>
                <a:t>Basic Tool Safety</a:t>
              </a:r>
            </a:p>
          </p:txBody>
        </p:sp>
      </p:grpSp>
      <p:sp>
        <p:nvSpPr>
          <p:cNvPr id="9" name="TextBox 8">
            <a:extLst>
              <a:ext uri="{FF2B5EF4-FFF2-40B4-BE49-F238E27FC236}">
                <a16:creationId xmlns:a16="http://schemas.microsoft.com/office/drawing/2014/main" id="{06D48201-B40D-4CAD-8532-E341E1BA1F75}"/>
              </a:ext>
            </a:extLst>
          </p:cNvPr>
          <p:cNvSpPr txBox="1"/>
          <p:nvPr/>
        </p:nvSpPr>
        <p:spPr>
          <a:xfrm>
            <a:off x="845598" y="2156079"/>
            <a:ext cx="6094520" cy="3970318"/>
          </a:xfrm>
          <a:prstGeom prst="rect">
            <a:avLst/>
          </a:prstGeom>
          <a:noFill/>
        </p:spPr>
        <p:txBody>
          <a:bodyPr wrap="square">
            <a:spAutoFit/>
          </a:bodyPr>
          <a:lstStyle/>
          <a:p>
            <a:pPr marL="342900" indent="-342900">
              <a:spcBef>
                <a:spcPct val="20000"/>
              </a:spcBef>
              <a:buFont typeface="Arial" pitchFamily="34" charset="0"/>
              <a:buChar char="•"/>
              <a:defRPr/>
            </a:pPr>
            <a:r>
              <a:rPr lang="en-US" altLang="en-US" sz="2800" dirty="0">
                <a:solidFill>
                  <a:sysClr val="windowText" lastClr="000000"/>
                </a:solidFill>
                <a:latin typeface="Tahoma" pitchFamily="34" charset="0"/>
                <a:cs typeface="Tahoma" pitchFamily="34" charset="0"/>
              </a:rPr>
              <a:t> Maintain regularly</a:t>
            </a:r>
          </a:p>
          <a:p>
            <a:pPr marL="342900" indent="-342900">
              <a:spcBef>
                <a:spcPct val="20000"/>
              </a:spcBef>
              <a:buFont typeface="Arial" pitchFamily="34" charset="0"/>
              <a:buChar char="•"/>
              <a:defRPr/>
            </a:pPr>
            <a:r>
              <a:rPr lang="en-US" altLang="en-US" sz="2800" dirty="0">
                <a:solidFill>
                  <a:sysClr val="windowText" lastClr="000000"/>
                </a:solidFill>
                <a:latin typeface="Tahoma" pitchFamily="34" charset="0"/>
                <a:cs typeface="Tahoma" pitchFamily="34" charset="0"/>
              </a:rPr>
              <a:t> Inspect before use</a:t>
            </a:r>
          </a:p>
          <a:p>
            <a:pPr marL="342900" indent="-342900">
              <a:spcBef>
                <a:spcPct val="20000"/>
              </a:spcBef>
              <a:buFont typeface="Arial" pitchFamily="34" charset="0"/>
              <a:buChar char="•"/>
              <a:defRPr/>
            </a:pPr>
            <a:r>
              <a:rPr lang="en-US" altLang="en-US" sz="2800" dirty="0">
                <a:solidFill>
                  <a:sysClr val="windowText" lastClr="000000"/>
                </a:solidFill>
                <a:latin typeface="Tahoma" pitchFamily="34" charset="0"/>
                <a:cs typeface="Tahoma" pitchFamily="34" charset="0"/>
              </a:rPr>
              <a:t> Use the right tool for the job</a:t>
            </a:r>
          </a:p>
          <a:p>
            <a:pPr marL="342900" indent="-342900">
              <a:spcBef>
                <a:spcPct val="20000"/>
              </a:spcBef>
              <a:buFont typeface="Arial" pitchFamily="34" charset="0"/>
              <a:buChar char="•"/>
              <a:defRPr/>
            </a:pPr>
            <a:r>
              <a:rPr lang="en-US" altLang="en-US" sz="2800" dirty="0">
                <a:solidFill>
                  <a:sysClr val="windowText" lastClr="000000"/>
                </a:solidFill>
                <a:latin typeface="Tahoma" pitchFamily="34" charset="0"/>
                <a:cs typeface="Tahoma" pitchFamily="34" charset="0"/>
              </a:rPr>
              <a:t> Operate according to manufacturers’ instructions </a:t>
            </a:r>
          </a:p>
          <a:p>
            <a:pPr marL="342900" indent="-342900">
              <a:spcBef>
                <a:spcPct val="20000"/>
              </a:spcBef>
              <a:buFont typeface="Arial" pitchFamily="34" charset="0"/>
              <a:buChar char="•"/>
              <a:defRPr/>
            </a:pPr>
            <a:r>
              <a:rPr lang="en-US" altLang="en-US" sz="2800" dirty="0">
                <a:solidFill>
                  <a:sysClr val="windowText" lastClr="000000"/>
                </a:solidFill>
                <a:latin typeface="Tahoma" pitchFamily="34" charset="0"/>
                <a:cs typeface="Tahoma" pitchFamily="34" charset="0"/>
              </a:rPr>
              <a:t> Use the right Personal Protective Equipment (PPE)</a:t>
            </a:r>
          </a:p>
          <a:p>
            <a:pPr marL="342900" indent="-342900">
              <a:spcBef>
                <a:spcPct val="20000"/>
              </a:spcBef>
              <a:buFont typeface="Arial" pitchFamily="34" charset="0"/>
              <a:buChar char="•"/>
              <a:defRPr/>
            </a:pPr>
            <a:r>
              <a:rPr lang="en-US" altLang="en-US" sz="2800" dirty="0">
                <a:solidFill>
                  <a:sysClr val="windowText" lastClr="000000"/>
                </a:solidFill>
                <a:latin typeface="Tahoma" pitchFamily="34" charset="0"/>
                <a:cs typeface="Tahoma" pitchFamily="34" charset="0"/>
              </a:rPr>
              <a:t> Use guarding</a:t>
            </a:r>
          </a:p>
        </p:txBody>
      </p:sp>
      <p:pic>
        <p:nvPicPr>
          <p:cNvPr id="12" name="Picture 7" descr="356258_f520">
            <a:extLst>
              <a:ext uri="{FF2B5EF4-FFF2-40B4-BE49-F238E27FC236}">
                <a16:creationId xmlns:a16="http://schemas.microsoft.com/office/drawing/2014/main" id="{0AB6B6DE-B286-4E4D-AA14-57AD185741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375" y="2457450"/>
            <a:ext cx="3926158"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Audio 21">
            <a:hlinkClick r:id="" action="ppaction://media"/>
            <a:extLst>
              <a:ext uri="{FF2B5EF4-FFF2-40B4-BE49-F238E27FC236}">
                <a16:creationId xmlns:a16="http://schemas.microsoft.com/office/drawing/2014/main" id="{3D5AB252-E12A-46C1-8F7E-1E952CC5BC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976375253"/>
      </p:ext>
    </p:extLst>
  </p:cSld>
  <p:clrMapOvr>
    <a:masterClrMapping/>
  </p:clrMapOvr>
  <mc:AlternateContent xmlns:mc="http://schemas.openxmlformats.org/markup-compatibility/2006" xmlns:p14="http://schemas.microsoft.com/office/powerpoint/2010/main">
    <mc:Choice Requires="p14">
      <p:transition spd="slow" p14:dur="40000" advTm="24111"/>
    </mc:Choice>
    <mc:Fallback xmlns="">
      <p:transition spd="slow" advTm="24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129BE26-B13F-4D4E-80E7-3FC4BC154516}"/>
              </a:ext>
            </a:extLst>
          </p:cNvPr>
          <p:cNvGrpSpPr/>
          <p:nvPr/>
        </p:nvGrpSpPr>
        <p:grpSpPr>
          <a:xfrm>
            <a:off x="610445" y="672204"/>
            <a:ext cx="6993914" cy="1216800"/>
            <a:chOff x="0" y="717504"/>
            <a:chExt cx="6993914" cy="1216800"/>
          </a:xfrm>
        </p:grpSpPr>
        <p:sp>
          <p:nvSpPr>
            <p:cNvPr id="6" name="Rectangle: Rounded Corners 5">
              <a:extLst>
                <a:ext uri="{FF2B5EF4-FFF2-40B4-BE49-F238E27FC236}">
                  <a16:creationId xmlns:a16="http://schemas.microsoft.com/office/drawing/2014/main" id="{74113E41-45A0-4574-94AA-C3706238E285}"/>
                </a:ext>
              </a:extLst>
            </p:cNvPr>
            <p:cNvSpPr/>
            <p:nvPr/>
          </p:nvSpPr>
          <p:spPr>
            <a:xfrm>
              <a:off x="0" y="717504"/>
              <a:ext cx="6993914" cy="1216800"/>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4C56F941-00D6-434E-906B-60486F9DDAE2}"/>
                </a:ext>
              </a:extLst>
            </p:cNvPr>
            <p:cNvSpPr txBox="1"/>
            <p:nvPr/>
          </p:nvSpPr>
          <p:spPr>
            <a:xfrm>
              <a:off x="59399" y="776903"/>
              <a:ext cx="6875116"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4000" b="1" dirty="0">
                  <a:solidFill>
                    <a:sysClr val="windowText" lastClr="000000"/>
                  </a:solidFill>
                  <a:latin typeface="Tahoma" pitchFamily="34" charset="0"/>
                  <a:ea typeface="+mj-ea"/>
                  <a:cs typeface="Tahoma" pitchFamily="34" charset="0"/>
                </a:rPr>
                <a:t>Power Tool Personal Protective Equipment</a:t>
              </a:r>
            </a:p>
          </p:txBody>
        </p:sp>
      </p:grpSp>
      <p:sp>
        <p:nvSpPr>
          <p:cNvPr id="8" name="Rectangle 3">
            <a:extLst>
              <a:ext uri="{FF2B5EF4-FFF2-40B4-BE49-F238E27FC236}">
                <a16:creationId xmlns:a16="http://schemas.microsoft.com/office/drawing/2014/main" id="{FC33E696-AB3B-4308-ADD4-0DCAF57DDA33}"/>
              </a:ext>
            </a:extLst>
          </p:cNvPr>
          <p:cNvSpPr txBox="1">
            <a:spLocks noChangeArrowheads="1"/>
          </p:cNvSpPr>
          <p:nvPr/>
        </p:nvSpPr>
        <p:spPr>
          <a:xfrm>
            <a:off x="610445" y="2057400"/>
            <a:ext cx="6321113" cy="4485443"/>
          </a:xfrm>
          <a:prstGeom prst="rect">
            <a:avLst/>
          </a:prstGeom>
        </p:spPr>
        <p:txBody>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342900" indent="-342900">
              <a:spcBef>
                <a:spcPct val="20000"/>
              </a:spcBef>
              <a:buFont typeface="Arial" pitchFamily="34" charset="0"/>
              <a:buChar char="•"/>
              <a:defRPr/>
            </a:pPr>
            <a:endParaRPr lang="en-US" altLang="en-US" sz="2000" dirty="0">
              <a:solidFill>
                <a:sysClr val="windowText" lastClr="000000"/>
              </a:solidFill>
              <a:latin typeface="Tahoma" pitchFamily="34" charset="0"/>
              <a:cs typeface="Tahoma" pitchFamily="34" charset="0"/>
            </a:endParaRPr>
          </a:p>
          <a:p>
            <a:pPr marL="342900" indent="-342900">
              <a:spcBef>
                <a:spcPct val="20000"/>
              </a:spcBef>
              <a:buClrTx/>
              <a:defRPr/>
            </a:pPr>
            <a:r>
              <a:rPr lang="en-US" altLang="en-US" sz="2400" dirty="0">
                <a:solidFill>
                  <a:sysClr val="windowText" lastClr="000000"/>
                </a:solidFill>
                <a:latin typeface="Tahoma" pitchFamily="34" charset="0"/>
                <a:cs typeface="Tahoma" pitchFamily="34" charset="0"/>
              </a:rPr>
              <a:t>Keep floor surface where working free from debris and tripping or slipping hazards</a:t>
            </a:r>
          </a:p>
          <a:p>
            <a:pPr marL="342900" indent="-342900">
              <a:spcBef>
                <a:spcPct val="20000"/>
              </a:spcBef>
              <a:buClrTx/>
              <a:defRPr/>
            </a:pPr>
            <a:r>
              <a:rPr lang="en-US" altLang="en-US" sz="2400" dirty="0">
                <a:solidFill>
                  <a:sysClr val="windowText" lastClr="000000"/>
                </a:solidFill>
                <a:latin typeface="Tahoma" pitchFamily="34" charset="0"/>
                <a:cs typeface="Tahoma" pitchFamily="34" charset="0"/>
              </a:rPr>
              <a:t>Keep cutting tools sharp</a:t>
            </a:r>
          </a:p>
          <a:p>
            <a:pPr marL="342900" indent="-342900">
              <a:spcBef>
                <a:spcPct val="20000"/>
              </a:spcBef>
              <a:buClrTx/>
              <a:defRPr/>
            </a:pPr>
            <a:r>
              <a:rPr lang="en-US" altLang="en-US" sz="2400" dirty="0">
                <a:solidFill>
                  <a:sysClr val="windowText" lastClr="000000"/>
                </a:solidFill>
                <a:latin typeface="Tahoma" pitchFamily="34" charset="0"/>
                <a:cs typeface="Tahoma" pitchFamily="34" charset="0"/>
              </a:rPr>
              <a:t>Use tools as they were intended to be used</a:t>
            </a:r>
          </a:p>
          <a:p>
            <a:pPr marL="342900" indent="-342900">
              <a:spcBef>
                <a:spcPct val="20000"/>
              </a:spcBef>
              <a:buClrTx/>
              <a:defRPr/>
            </a:pPr>
            <a:r>
              <a:rPr lang="en-US" altLang="en-US" sz="2400" dirty="0">
                <a:solidFill>
                  <a:sysClr val="windowText" lastClr="000000"/>
                </a:solidFill>
                <a:latin typeface="Tahoma" pitchFamily="34" charset="0"/>
                <a:cs typeface="Tahoma" pitchFamily="34" charset="0"/>
              </a:rPr>
              <a:t>Use Personal Protective Equipment (PPE), such as safety glasses and gloves</a:t>
            </a:r>
          </a:p>
          <a:p>
            <a:pPr marL="342900" indent="-342900">
              <a:spcBef>
                <a:spcPct val="20000"/>
              </a:spcBef>
              <a:buClrTx/>
              <a:defRPr/>
            </a:pPr>
            <a:r>
              <a:rPr lang="en-US" altLang="en-US" sz="2400" dirty="0">
                <a:solidFill>
                  <a:sysClr val="windowText" lastClr="000000"/>
                </a:solidFill>
                <a:latin typeface="Tahoma" pitchFamily="34" charset="0"/>
                <a:cs typeface="Tahoma" pitchFamily="34" charset="0"/>
              </a:rPr>
              <a:t>PPE determined by Job Hazard Analysis (JHA)</a:t>
            </a:r>
          </a:p>
        </p:txBody>
      </p:sp>
      <p:pic>
        <p:nvPicPr>
          <p:cNvPr id="9" name="Picture 8" descr="A picture containing tableware, sunglasses, spectacles&#10;&#10;Description automatically generated">
            <a:extLst>
              <a:ext uri="{FF2B5EF4-FFF2-40B4-BE49-F238E27FC236}">
                <a16:creationId xmlns:a16="http://schemas.microsoft.com/office/drawing/2014/main" id="{68E1089F-E6C5-4F2B-811A-41B2F085A20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226202" y="2574089"/>
            <a:ext cx="3904741" cy="2394908"/>
          </a:xfrm>
          <a:prstGeom prst="rect">
            <a:avLst/>
          </a:prstGeom>
        </p:spPr>
      </p:pic>
      <p:pic>
        <p:nvPicPr>
          <p:cNvPr id="16" name="Audio 15">
            <a:hlinkClick r:id="" action="ppaction://media"/>
            <a:extLst>
              <a:ext uri="{FF2B5EF4-FFF2-40B4-BE49-F238E27FC236}">
                <a16:creationId xmlns:a16="http://schemas.microsoft.com/office/drawing/2014/main" id="{1B827B21-01B6-489E-8C24-BA372A96117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731021904"/>
      </p:ext>
    </p:extLst>
  </p:cSld>
  <p:clrMapOvr>
    <a:masterClrMapping/>
  </p:clrMapOvr>
  <mc:AlternateContent xmlns:mc="http://schemas.openxmlformats.org/markup-compatibility/2006" xmlns:p14="http://schemas.microsoft.com/office/powerpoint/2010/main">
    <mc:Choice Requires="p14">
      <p:transition spd="slow" p14:dur="40000" advTm="16686"/>
    </mc:Choice>
    <mc:Fallback xmlns="">
      <p:transition spd="slow" advTm="166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0.3|0.1"/>
</p:tagLst>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529</Words>
  <Application>Microsoft Office PowerPoint</Application>
  <PresentationFormat>Widescreen</PresentationFormat>
  <Paragraphs>48</Paragraphs>
  <Slides>6</Slides>
  <Notes>6</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Corbel</vt:lpstr>
      <vt:lpstr>Tahoma</vt:lpstr>
      <vt:lpstr>Basis</vt:lpstr>
      <vt:lpstr>PowerPoint Presentation</vt:lpstr>
      <vt:lpstr>Power hand tools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Tone</dc:creator>
  <cp:lastModifiedBy>Laura Tone</cp:lastModifiedBy>
  <cp:revision>5</cp:revision>
  <dcterms:created xsi:type="dcterms:W3CDTF">2021-10-18T14:28:06Z</dcterms:created>
  <dcterms:modified xsi:type="dcterms:W3CDTF">2021-12-08T21:49:09Z</dcterms:modified>
</cp:coreProperties>
</file>